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8408e3960d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28408e3960d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8408e3960d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28408e3960d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8408e3960d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28408e3960d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8408e3960d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28408e3960d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8304255f1e_1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28304255f1e_1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8304255f1e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8304255f1e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8408e3960d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28408e3960d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8304255f1e_1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8304255f1e_1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83f7b28fe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283f7b28fe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8304255f1e_1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28304255f1e_1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8304255f1e_1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28304255f1e_1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8408e3960d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28408e3960d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8304255f1e_1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28304255f1e_1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Relationship Id="rId4" Type="http://schemas.openxmlformats.org/officeDocument/2006/relationships/image" Target="../media/image18.png"/><Relationship Id="rId5" Type="http://schemas.openxmlformats.org/officeDocument/2006/relationships/image" Target="../media/image20.png"/><Relationship Id="rId6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://drive.google.com/file/d/1d1M5qlBGAoHEWHk4-x-YhuT6EtyxA4vs/view" TargetMode="External"/><Relationship Id="rId4" Type="http://schemas.openxmlformats.org/officeDocument/2006/relationships/image" Target="../media/image19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Relationship Id="rId4" Type="http://schemas.openxmlformats.org/officeDocument/2006/relationships/image" Target="../media/image10.png"/><Relationship Id="rId5" Type="http://schemas.openxmlformats.org/officeDocument/2006/relationships/image" Target="../media/image4.png"/><Relationship Id="rId6" Type="http://schemas.openxmlformats.org/officeDocument/2006/relationships/image" Target="../media/image1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hyperlink" Target="http://drive.google.com/file/d/1OBlIOFIcLzY0fQU8caNZGefEHzratJQs/view" TargetMode="External"/><Relationship Id="rId4" Type="http://schemas.openxmlformats.org/officeDocument/2006/relationships/image" Target="../media/image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png"/><Relationship Id="rId4" Type="http://schemas.openxmlformats.org/officeDocument/2006/relationships/image" Target="../media/image17.png"/><Relationship Id="rId5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hyperlink" Target="http://drive.google.com/file/d/1RwXky2Fjwnu69xJMeUITm-uiWfu41xVR/view" TargetMode="External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1358150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Welcome to the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physics phun club!</a:t>
            </a:r>
            <a:endParaRPr/>
          </a:p>
        </p:txBody>
      </p:sp>
      <p:sp>
        <p:nvSpPr>
          <p:cNvPr id="55" name="Google Shape;55;p13"/>
          <p:cNvSpPr txBox="1"/>
          <p:nvPr/>
        </p:nvSpPr>
        <p:spPr>
          <a:xfrm>
            <a:off x="6342200" y="3996650"/>
            <a:ext cx="1872900" cy="51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Jenny Zhang</a:t>
            </a:r>
            <a:endParaRPr sz="19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CCCC"/>
        </a:solid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4950" y="411750"/>
            <a:ext cx="2857500" cy="16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22"/>
          <p:cNvSpPr txBox="1"/>
          <p:nvPr/>
        </p:nvSpPr>
        <p:spPr>
          <a:xfrm>
            <a:off x="3374250" y="913450"/>
            <a:ext cx="1325400" cy="4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Boiled egg</a:t>
            </a:r>
            <a:endParaRPr sz="1800"/>
          </a:p>
        </p:txBody>
      </p:sp>
      <p:pic>
        <p:nvPicPr>
          <p:cNvPr id="110" name="Google Shape;110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7425" y="2470900"/>
            <a:ext cx="2332550" cy="2332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99650" y="2179837"/>
            <a:ext cx="1847075" cy="27706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062625" y="359275"/>
            <a:ext cx="2332550" cy="15550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CCCC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3"/>
          <p:cNvSpPr txBox="1"/>
          <p:nvPr/>
        </p:nvSpPr>
        <p:spPr>
          <a:xfrm>
            <a:off x="86450" y="1100725"/>
            <a:ext cx="6180900" cy="87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Oxygen is CONSUMED by the flame…</a:t>
            </a:r>
            <a:endParaRPr sz="2600"/>
          </a:p>
        </p:txBody>
      </p:sp>
      <p:sp>
        <p:nvSpPr>
          <p:cNvPr id="118" name="Google Shape;118;p23"/>
          <p:cNvSpPr txBox="1"/>
          <p:nvPr/>
        </p:nvSpPr>
        <p:spPr>
          <a:xfrm>
            <a:off x="684650" y="1979725"/>
            <a:ext cx="7976400" cy="8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The outside atmospheric pressure pushes the egg…</a:t>
            </a:r>
            <a:endParaRPr sz="2600"/>
          </a:p>
        </p:txBody>
      </p:sp>
      <p:sp>
        <p:nvSpPr>
          <p:cNvPr id="119" name="Google Shape;119;p23"/>
          <p:cNvSpPr txBox="1"/>
          <p:nvPr/>
        </p:nvSpPr>
        <p:spPr>
          <a:xfrm>
            <a:off x="2850000" y="3074575"/>
            <a:ext cx="3444000" cy="64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The egg falls!</a:t>
            </a:r>
            <a:endParaRPr sz="40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bg>
      <p:bgPr>
        <a:solidFill>
          <a:srgbClr val="D9EAD3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7125" y="2969192"/>
            <a:ext cx="2472650" cy="1795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7325" y="1403300"/>
            <a:ext cx="2472650" cy="3360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74562" y="368525"/>
            <a:ext cx="2394878" cy="23948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EAD3"/>
        </a:solid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25" title="🐽 2023-09-09 23.42.15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95938" y="152400"/>
            <a:ext cx="7352137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6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/>
              <a:t>Thanks!</a:t>
            </a:r>
            <a:endParaRPr sz="5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820"/>
              <a:t>Things we will do this year…</a:t>
            </a:r>
            <a:endParaRPr sz="2820"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Atmosphere pressure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Electricity and magnetism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Energy and heat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Chemical reactions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Spaghetti bridge?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Physics Bowl!</a:t>
            </a:r>
            <a:endParaRPr sz="21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Coach lower &amp; middle school student?</a:t>
            </a: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…</a:t>
            </a:r>
            <a:endParaRPr sz="2100"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95600" y="1821150"/>
            <a:ext cx="4036701" cy="2270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AIR PRESSURE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2CC"/>
        </a:solid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121001" cy="2080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2775" y="2803400"/>
            <a:ext cx="2923126" cy="194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72150" y="1478136"/>
            <a:ext cx="1217250" cy="2878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146200" y="619425"/>
            <a:ext cx="2053162" cy="2737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2CC"/>
        </a:solid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/>
          <p:nvPr/>
        </p:nvSpPr>
        <p:spPr>
          <a:xfrm>
            <a:off x="216600" y="3694100"/>
            <a:ext cx="8927400" cy="7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/>
              <a:t>Why did the water still go up after the flame </a:t>
            </a:r>
            <a:r>
              <a:rPr b="1" lang="en" sz="2600"/>
              <a:t>went out?</a:t>
            </a:r>
            <a:endParaRPr b="1" sz="2600"/>
          </a:p>
        </p:txBody>
      </p:sp>
      <p:pic>
        <p:nvPicPr>
          <p:cNvPr id="81" name="Google Shape;8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368525"/>
            <a:ext cx="8839199" cy="25472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2CC"/>
        </a:soli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8" title="174322E1-0496-42B5-A4A6-20EE6F4F312D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43017" y="0"/>
            <a:ext cx="6858008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FE2F3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4950" y="325300"/>
            <a:ext cx="2419350" cy="241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08050" y="152400"/>
            <a:ext cx="3739338" cy="4838703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20725" y="901575"/>
            <a:ext cx="2792525" cy="279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FE2F3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6088" y="152400"/>
            <a:ext cx="7951833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FE2F3"/>
        </a:solid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21" title="🐽 2023-09-09 22.32.17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44600" y="76200"/>
            <a:ext cx="6654800" cy="499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