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Lst>
  <p:sldSz cy="5143500" cx="9144000"/>
  <p:notesSz cx="6858000" cy="9144000"/>
  <p:embeddedFontLst>
    <p:embeddedFont>
      <p:font typeface="Inter"/>
      <p:regular r:id="rId34"/>
      <p:bold r:id="rId35"/>
      <p:italic r:id="rId36"/>
      <p:boldItalic r:id="rId37"/>
    </p:embeddedFont>
    <p:embeddedFont>
      <p:font typeface="Cinzel SemiBold"/>
      <p:regular r:id="rId38"/>
      <p:bold r:id="rId39"/>
    </p:embeddedFont>
    <p:embeddedFont>
      <p:font typeface="Jua"/>
      <p:regular r:id="rId40"/>
    </p:embeddedFont>
    <p:embeddedFont>
      <p:font typeface="Cinzel"/>
      <p:regular r:id="rId41"/>
      <p:bold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Jua-regular.fntdata"/><Relationship Id="rId20" Type="http://schemas.openxmlformats.org/officeDocument/2006/relationships/slide" Target="slides/slide16.xml"/><Relationship Id="rId42" Type="http://schemas.openxmlformats.org/officeDocument/2006/relationships/font" Target="fonts/Cinzel-bold.fntdata"/><Relationship Id="rId41" Type="http://schemas.openxmlformats.org/officeDocument/2006/relationships/font" Target="fonts/Cinzel-regular.fnt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font" Target="fonts/Inter-bold.fntdata"/><Relationship Id="rId12" Type="http://schemas.openxmlformats.org/officeDocument/2006/relationships/slide" Target="slides/slide8.xml"/><Relationship Id="rId34" Type="http://schemas.openxmlformats.org/officeDocument/2006/relationships/font" Target="fonts/Inter-regular.fntdata"/><Relationship Id="rId15" Type="http://schemas.openxmlformats.org/officeDocument/2006/relationships/slide" Target="slides/slide11.xml"/><Relationship Id="rId37" Type="http://schemas.openxmlformats.org/officeDocument/2006/relationships/font" Target="fonts/Inter-boldItalic.fntdata"/><Relationship Id="rId14" Type="http://schemas.openxmlformats.org/officeDocument/2006/relationships/slide" Target="slides/slide10.xml"/><Relationship Id="rId36" Type="http://schemas.openxmlformats.org/officeDocument/2006/relationships/font" Target="fonts/Inter-italic.fntdata"/><Relationship Id="rId17" Type="http://schemas.openxmlformats.org/officeDocument/2006/relationships/slide" Target="slides/slide13.xml"/><Relationship Id="rId39" Type="http://schemas.openxmlformats.org/officeDocument/2006/relationships/font" Target="fonts/CinzelSemiBold-bold.fntdata"/><Relationship Id="rId16" Type="http://schemas.openxmlformats.org/officeDocument/2006/relationships/slide" Target="slides/slide12.xml"/><Relationship Id="rId38" Type="http://schemas.openxmlformats.org/officeDocument/2006/relationships/font" Target="fonts/CinzelSemiBold-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10eb5cd01b8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10eb5cd01b8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e8b3a66d26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2e8b3a66d26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Kilometers per second per megaparsec</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74c3df7cac_5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274c3df7cac_5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74cf9b782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274cf9b782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TRGBs- the helium is ignited to a certain brightness as they start to die out, M = -4.0±0.1</a:t>
            </a:r>
            <a:endParaRPr/>
          </a:p>
          <a:p>
            <a:pPr indent="0" lvl="0" marL="0" rtl="0" algn="l">
              <a:spcBef>
                <a:spcPts val="0"/>
              </a:spcBef>
              <a:spcAft>
                <a:spcPts val="0"/>
              </a:spcAft>
              <a:buNone/>
            </a:pPr>
            <a:r>
              <a:rPr lang="en"/>
              <a:t>Quasars- deep in the universe, very old black holes, M = -27, hot disk of material around black hole shows in UV, origins of the X-rays are still up for debate?, flux—the rate of energy output per unit area, periods of flux increase and decrease longer than 90 days. They found the slopes of these lines to be nearly the same, rate of change was similar for every </a:t>
            </a:r>
            <a:r>
              <a:rPr lang="en"/>
              <a:t>quasar, not necessarily a good option because quasars are not well studied or known about, </a:t>
            </a:r>
            <a:endParaRPr/>
          </a:p>
          <a:p>
            <a:pPr indent="0" lvl="0" marL="0" rtl="0" algn="l">
              <a:spcBef>
                <a:spcPts val="0"/>
              </a:spcBef>
              <a:spcAft>
                <a:spcPts val="0"/>
              </a:spcAft>
              <a:buNone/>
            </a:pPr>
            <a:r>
              <a:rPr lang="en"/>
              <a:t>Mira variable stars- M is directly related to period, longer period than cepheids (300 days), brightness changes significantly, fluctuations are changes in opacity cause by layer of hydrogen, rise and fall of brightness are more balanced in mira than cepheid</a:t>
            </a:r>
            <a:endParaRPr/>
          </a:p>
          <a:p>
            <a:pPr indent="0" lvl="0" marL="0" rtl="0" algn="l">
              <a:spcBef>
                <a:spcPts val="0"/>
              </a:spcBef>
              <a:spcAft>
                <a:spcPts val="0"/>
              </a:spcAft>
              <a:buNone/>
            </a:pPr>
            <a:r>
              <a:rPr lang="en"/>
              <a:t>Cepheid variables- M is directly related to period, short periods (1-100 days), more luminous</a:t>
            </a:r>
            <a:endParaRPr/>
          </a:p>
          <a:p>
            <a:pPr indent="0" lvl="0" marL="0" rtl="0" algn="l">
              <a:spcBef>
                <a:spcPts val="0"/>
              </a:spcBef>
              <a:spcAft>
                <a:spcPts val="0"/>
              </a:spcAft>
              <a:buNone/>
            </a:pPr>
            <a:r>
              <a:rPr lang="en"/>
              <a:t>Type 1a supernovae- known </a:t>
            </a:r>
            <a:r>
              <a:rPr lang="en"/>
              <a:t>luminosity</a:t>
            </a:r>
            <a:r>
              <a:rPr lang="en"/>
              <a:t> comes from white dwarf</a:t>
            </a:r>
            <a:r>
              <a:rPr lang="en"/>
              <a:t>s being really dense and only supported by pressure of </a:t>
            </a:r>
            <a:r>
              <a:rPr lang="en"/>
              <a:t>gravity, they can only get up to the Chandrasekhar limit of about 1.44 solar masses before they explode</a:t>
            </a:r>
            <a:endParaRPr/>
          </a:p>
          <a:p>
            <a:pPr indent="0" lvl="0" marL="0" rtl="0" algn="l">
              <a:spcBef>
                <a:spcPts val="0"/>
              </a:spcBef>
              <a:spcAft>
                <a:spcPts val="0"/>
              </a:spcAft>
              <a:buNone/>
            </a:pPr>
            <a:r>
              <a:rPr lang="en"/>
              <a:t>SBF- typically older elliptical galaxies use this concept as a standard candle because they have consistent stellar populations and less dust, each small patch of a galaxy has a different amount of stars (i guess) so each patch looks a different brightness, further away galaxies have less detailed patches so they have less variation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74c3df7cac_8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274c3df7cac_8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e8901b08d7_1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2e8901b08d7_1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2e8901b08d7_1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2e8901b08d7_1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e8b3a66d2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2e8b3a66d2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74c3df7cac_1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274c3df7cac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e8b3a66d26_5_20:notes"/>
          <p:cNvSpPr/>
          <p:nvPr>
            <p:ph idx="2" type="sldImg"/>
          </p:nvPr>
        </p:nvSpPr>
        <p:spPr>
          <a:xfrm>
            <a:off x="571500" y="714375"/>
            <a:ext cx="4572000" cy="19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3" name="Google Shape;353;g2e8b3a66d26_5_20:notes"/>
          <p:cNvSpPr txBox="1"/>
          <p:nvPr>
            <p:ph idx="1" type="body"/>
          </p:nvPr>
        </p:nvSpPr>
        <p:spPr>
          <a:xfrm>
            <a:off x="571500" y="2750344"/>
            <a:ext cx="4572000" cy="2250300"/>
          </a:xfrm>
          <a:prstGeom prst="rect">
            <a:avLst/>
          </a:prstGeom>
          <a:noFill/>
          <a:ln>
            <a:noFill/>
          </a:ln>
        </p:spPr>
        <p:txBody>
          <a:bodyPr anchorCtr="0" anchor="t" bIns="34900" lIns="69850" spcFirstLastPara="1" rIns="69850" wrap="square" tIns="34900">
            <a:noAutofit/>
          </a:bodyPr>
          <a:lstStyle/>
          <a:p>
            <a:pPr indent="0" lvl="0" marL="0" rtl="0" algn="l">
              <a:spcBef>
                <a:spcPts val="0"/>
              </a:spcBef>
              <a:spcAft>
                <a:spcPts val="0"/>
              </a:spcAft>
              <a:buNone/>
            </a:pPr>
            <a:r>
              <a:t/>
            </a:r>
            <a:endParaRPr sz="1100"/>
          </a:p>
        </p:txBody>
      </p:sp>
      <p:sp>
        <p:nvSpPr>
          <p:cNvPr id="354" name="Google Shape;354;g2e8b3a66d26_5_20:notes"/>
          <p:cNvSpPr txBox="1"/>
          <p:nvPr>
            <p:ph idx="12" type="sldNum"/>
          </p:nvPr>
        </p:nvSpPr>
        <p:spPr>
          <a:xfrm>
            <a:off x="3237178" y="5428258"/>
            <a:ext cx="2476500" cy="286800"/>
          </a:xfrm>
          <a:prstGeom prst="rect">
            <a:avLst/>
          </a:prstGeom>
          <a:noFill/>
          <a:ln>
            <a:noFill/>
          </a:ln>
        </p:spPr>
        <p:txBody>
          <a:bodyPr anchorCtr="0" anchor="b" bIns="34900" lIns="69850" spcFirstLastPara="1" rIns="69850" wrap="square" tIns="34900">
            <a:noAutofit/>
          </a:bodyPr>
          <a:lstStyle/>
          <a:p>
            <a:pPr indent="0" lvl="0" marL="0" rtl="0" algn="r">
              <a:spcBef>
                <a:spcPts val="0"/>
              </a:spcBef>
              <a:spcAft>
                <a:spcPts val="0"/>
              </a:spcAft>
              <a:buNone/>
            </a:pPr>
            <a:fld id="{00000000-1234-1234-1234-123412341234}" type="slidenum">
              <a:rPr lang="en" sz="1100"/>
              <a:t>‹#›</a:t>
            </a:fld>
            <a:endParaRPr sz="11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2e8b3a66d26_5_46:notes"/>
          <p:cNvSpPr/>
          <p:nvPr>
            <p:ph idx="2" type="sldImg"/>
          </p:nvPr>
        </p:nvSpPr>
        <p:spPr>
          <a:xfrm>
            <a:off x="571500" y="714375"/>
            <a:ext cx="4572000" cy="1928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5" name="Google Shape;375;g2e8b3a66d26_5_46:notes"/>
          <p:cNvSpPr txBox="1"/>
          <p:nvPr>
            <p:ph idx="1" type="body"/>
          </p:nvPr>
        </p:nvSpPr>
        <p:spPr>
          <a:xfrm>
            <a:off x="571500" y="2750344"/>
            <a:ext cx="4572000" cy="2250300"/>
          </a:xfrm>
          <a:prstGeom prst="rect">
            <a:avLst/>
          </a:prstGeom>
          <a:noFill/>
          <a:ln>
            <a:noFill/>
          </a:ln>
        </p:spPr>
        <p:txBody>
          <a:bodyPr anchorCtr="0" anchor="t" bIns="34900" lIns="69850" spcFirstLastPara="1" rIns="69850" wrap="square" tIns="34900">
            <a:noAutofit/>
          </a:bodyPr>
          <a:lstStyle/>
          <a:p>
            <a:pPr indent="0" lvl="0" marL="0" rtl="0" algn="l">
              <a:spcBef>
                <a:spcPts val="0"/>
              </a:spcBef>
              <a:spcAft>
                <a:spcPts val="0"/>
              </a:spcAft>
              <a:buNone/>
            </a:pPr>
            <a:r>
              <a:t/>
            </a:r>
            <a:endParaRPr sz="1100"/>
          </a:p>
        </p:txBody>
      </p:sp>
      <p:sp>
        <p:nvSpPr>
          <p:cNvPr id="376" name="Google Shape;376;g2e8b3a66d26_5_46:notes"/>
          <p:cNvSpPr txBox="1"/>
          <p:nvPr>
            <p:ph idx="12" type="sldNum"/>
          </p:nvPr>
        </p:nvSpPr>
        <p:spPr>
          <a:xfrm>
            <a:off x="3237178" y="5428258"/>
            <a:ext cx="2476500" cy="286800"/>
          </a:xfrm>
          <a:prstGeom prst="rect">
            <a:avLst/>
          </a:prstGeom>
          <a:noFill/>
          <a:ln>
            <a:noFill/>
          </a:ln>
        </p:spPr>
        <p:txBody>
          <a:bodyPr anchorCtr="0" anchor="b" bIns="34900" lIns="69850" spcFirstLastPara="1" rIns="69850" wrap="square" tIns="34900">
            <a:noAutofit/>
          </a:bodyPr>
          <a:lstStyle/>
          <a:p>
            <a:pPr indent="0" lvl="0" marL="0" rtl="0" algn="r">
              <a:spcBef>
                <a:spcPts val="0"/>
              </a:spcBef>
              <a:spcAft>
                <a:spcPts val="0"/>
              </a:spcAft>
              <a:buNone/>
            </a:pPr>
            <a:fld id="{00000000-1234-1234-1234-123412341234}" type="slidenum">
              <a:rPr lang="en" sz="1100"/>
              <a:t>‹#›</a:t>
            </a:fld>
            <a:endParaRPr sz="11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10eb5cd01b8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10eb5cd01b8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274c3df7cac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274c3df7cac_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274c3df7cac_5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274c3df7cac_5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274c3df7cac_5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274c3df7cac_5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Dust can dim stars, making them to look farther away than they really are. Meanwhile, clustering of stars can make them look brighter and therefore closer than they really are.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2e8b3a569f2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2e8b3a569f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Dust can dim stars, making them to look farther away than they really are. Meanwhile, clustering of stars can make them look brighter and therefore closer than they really are.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2e8b3a569f2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2e8b3a569f2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Dust can dim stars, making them to look farther away than they really are. Meanwhile, clustering of stars can make them look brighter and therefore closer than they really are.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2152b2c61ff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2152b2c61ff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2152b2c61f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2152b2c61f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2152b2c61ff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2152b2c61ff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2e8b3a569f2_5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2e8b3a569f2_5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2e8b3a569f2_8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2e8b3a569f2_8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10ee02864a4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10ee02864a4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e8b3a66d26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e8b3a66d26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Kilometers per second per megaparsec</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e8b3a569f2_5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2e8b3a569f2_5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1003d90df7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1003d90df7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Kilometers per second per megaparsec</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74c3df7cac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274c3df7ca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74c3df7cac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274c3df7cac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History of H0. H0 is just another name for the Hubble constant</a:t>
            </a:r>
            <a:endParaRPr/>
          </a:p>
          <a:p>
            <a:pPr indent="0" lvl="0" marL="0" rtl="0" algn="l">
              <a:spcBef>
                <a:spcPts val="0"/>
              </a:spcBef>
              <a:spcAft>
                <a:spcPts val="0"/>
              </a:spcAft>
              <a:buClr>
                <a:schemeClr val="dk1"/>
              </a:buClr>
              <a:buSzPts val="1100"/>
              <a:buFont typeface="Arial"/>
              <a:buNone/>
            </a:pPr>
            <a:r>
              <a:rPr lang="en"/>
              <a:t>Before we talk about Hubble tension, we need to talk about Henrietta Levitt. She discovered cepheids: standard candles, that hubble used to create the hubble constant</a:t>
            </a:r>
            <a:endParaRPr/>
          </a:p>
          <a:p>
            <a:pPr indent="0" lvl="0" marL="0" rtl="0" algn="l">
              <a:spcBef>
                <a:spcPts val="0"/>
              </a:spcBef>
              <a:spcAft>
                <a:spcPts val="0"/>
              </a:spcAft>
              <a:buClr>
                <a:schemeClr val="dk1"/>
              </a:buClr>
              <a:buSzPts val="1100"/>
              <a:buFont typeface="Arial"/>
              <a:buNone/>
            </a:pPr>
            <a:r>
              <a:rPr lang="en"/>
              <a:t>The Hubble Constant was, quite obviously, created by Edwin Hubble, and was very influenced by Leavitt’s work</a:t>
            </a:r>
            <a:endParaRPr/>
          </a:p>
          <a:p>
            <a:pPr indent="0" lvl="0" marL="0" rtl="0" algn="l">
              <a:spcBef>
                <a:spcPts val="0"/>
              </a:spcBef>
              <a:spcAft>
                <a:spcPts val="0"/>
              </a:spcAft>
              <a:buClr>
                <a:schemeClr val="dk1"/>
              </a:buClr>
              <a:buSzPts val="1100"/>
              <a:buFont typeface="Arial"/>
              <a:buNone/>
            </a:pPr>
            <a:r>
              <a:rPr lang="en"/>
              <a:t>It was created in 1929, and at that time, Hubble estimated that it would be around 500 km/sMpc: way higher than our estimates now. In the 70s, one of Hubble’s apprentices, Allan Sandage, estimated the value to be around 50, while others suggested 100 km/sMpc. </a:t>
            </a:r>
            <a:endParaRPr/>
          </a:p>
          <a:p>
            <a:pPr indent="0" lvl="0" marL="0" rtl="0" algn="l">
              <a:spcBef>
                <a:spcPts val="0"/>
              </a:spcBef>
              <a:spcAft>
                <a:spcPts val="0"/>
              </a:spcAft>
              <a:buClr>
                <a:schemeClr val="dk1"/>
              </a:buClr>
              <a:buSzPts val="1100"/>
              <a:buFont typeface="Arial"/>
              <a:buNone/>
            </a:pPr>
            <a:r>
              <a:rPr lang="en"/>
              <a:t>Then, Wendy Freedman stepped in. She went to improve the cosmic distance ladder: from parallax to supernovas. </a:t>
            </a:r>
            <a:endParaRPr/>
          </a:p>
          <a:p>
            <a:pPr indent="0" lvl="0" marL="0" rtl="0" algn="l">
              <a:spcBef>
                <a:spcPts val="0"/>
              </a:spcBef>
              <a:spcAft>
                <a:spcPts val="0"/>
              </a:spcAft>
              <a:buClr>
                <a:schemeClr val="dk1"/>
              </a:buClr>
              <a:buSzPts val="1100"/>
              <a:buFont typeface="Arial"/>
              <a:buNone/>
            </a:pPr>
            <a:r>
              <a:rPr lang="en"/>
              <a:t>Despite the opposition from Sandage and other seniors, Freedman joins the Hubble telescope mission, launched in 1990, and leads the group that will use cepheids and supernovae as standard candles, ultimately determining the Hubble constant as a middle 72 km/sMpc with a 10% accuracy in the new century, in 2001.</a:t>
            </a:r>
            <a:endParaRPr/>
          </a:p>
          <a:p>
            <a:pPr indent="0" lvl="0" marL="0" rtl="0" algn="l">
              <a:spcBef>
                <a:spcPts val="0"/>
              </a:spcBef>
              <a:spcAft>
                <a:spcPts val="0"/>
              </a:spcAft>
              <a:buClr>
                <a:schemeClr val="dk1"/>
              </a:buClr>
              <a:buSzPts val="1100"/>
              <a:buFont typeface="Arial"/>
              <a:buNone/>
            </a:pPr>
            <a:r>
              <a:rPr lang="en"/>
              <a:t>Meanwhile, a group lead by Saul Perlmuhtter gather data from type 1a supernovae, and find that their data suggest that the universe is not slowing down, but is rather accelerating in its expansion. This wins them the Nobel Prize in 2011, but leaves many unanswered questions in the scientific community, evoking the questions of what is accelerating the universe and what that could mean for measuring the Hubble Constant. </a:t>
            </a:r>
            <a:endParaRPr/>
          </a:p>
          <a:p>
            <a:pPr indent="0" lvl="0" marL="0" rtl="0" algn="l">
              <a:spcBef>
                <a:spcPts val="0"/>
              </a:spcBef>
              <a:spcAft>
                <a:spcPts val="0"/>
              </a:spcAft>
              <a:buClr>
                <a:schemeClr val="dk1"/>
              </a:buClr>
              <a:buSzPts val="1100"/>
              <a:buFont typeface="Arial"/>
              <a:buNone/>
            </a:pPr>
            <a:r>
              <a:rPr lang="en"/>
              <a:t>Now, many teams aim to measure the Hubble constant as precisely as possible, all of them using different methods of measurement.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74c3df7cac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274c3df7cac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Right now, the universally accepted Hubble constant is at around 70 km/sMpc, it varies depending on who you ask.</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is because, the teams working on measuring H0 have yielded different results, causing conflict in the community. What’s more, it’s notable that measurements using early universe phenomena (like Baryon Acoustic Oscillations) have yielded way lower results than measurements using features of the current universe (like Cepheids and quasars), enhancing the idea that the universe is accelerating.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Kilometers per second per megaparsec</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hyperlink" Target="http://bit.ly/2Tynxth" TargetMode="External"/><Relationship Id="rId4" Type="http://schemas.openxmlformats.org/officeDocument/2006/relationships/hyperlink" Target="http://bit.ly/2TyoMsr" TargetMode="External"/><Relationship Id="rId5" Type="http://schemas.openxmlformats.org/officeDocument/2006/relationships/hyperlink" Target="http://bit.ly/2TtBDfr" TargetMode="Externa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8" name="Shape 8"/>
        <p:cNvGrpSpPr/>
        <p:nvPr/>
      </p:nvGrpSpPr>
      <p:grpSpPr>
        <a:xfrm>
          <a:off x="0" y="0"/>
          <a:ext cx="0" cy="0"/>
          <a:chOff x="0" y="0"/>
          <a:chExt cx="0" cy="0"/>
        </a:xfrm>
      </p:grpSpPr>
      <p:sp>
        <p:nvSpPr>
          <p:cNvPr id="9" name="Google Shape;9;p2"/>
          <p:cNvSpPr txBox="1"/>
          <p:nvPr>
            <p:ph idx="1" type="subTitle"/>
          </p:nvPr>
        </p:nvSpPr>
        <p:spPr>
          <a:xfrm rot="-492">
            <a:off x="2474250" y="3479751"/>
            <a:ext cx="4195500" cy="4263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0" name="Google Shape;10;p2"/>
          <p:cNvSpPr txBox="1"/>
          <p:nvPr>
            <p:ph type="ctrTitle"/>
          </p:nvPr>
        </p:nvSpPr>
        <p:spPr>
          <a:xfrm>
            <a:off x="1438200" y="1237225"/>
            <a:ext cx="6267900" cy="2234400"/>
          </a:xfrm>
          <a:prstGeom prst="rect">
            <a:avLst/>
          </a:prstGeom>
          <a:noFill/>
        </p:spPr>
        <p:txBody>
          <a:bodyPr anchorCtr="0" anchor="t" bIns="91425" lIns="91425" spcFirstLastPara="1" rIns="91425" wrap="square" tIns="91425">
            <a:noAutofit/>
          </a:bodyPr>
          <a:lstStyle>
            <a:lvl1pPr lvl="0" rtl="0" algn="ctr">
              <a:spcBef>
                <a:spcPts val="0"/>
              </a:spcBef>
              <a:spcAft>
                <a:spcPts val="0"/>
              </a:spcAft>
              <a:buSzPts val="5200"/>
              <a:buNone/>
              <a:defRPr sz="60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blipFill>
          <a:blip r:embed="rId2">
            <a:alphaModFix/>
          </a:blip>
          <a:stretch>
            <a:fillRect/>
          </a:stretch>
        </a:blipFill>
      </p:bgPr>
    </p:bg>
    <p:spTree>
      <p:nvGrpSpPr>
        <p:cNvPr id="43" name="Shape 43"/>
        <p:cNvGrpSpPr/>
        <p:nvPr/>
      </p:nvGrpSpPr>
      <p:grpSpPr>
        <a:xfrm>
          <a:off x="0" y="0"/>
          <a:ext cx="0" cy="0"/>
          <a:chOff x="0" y="0"/>
          <a:chExt cx="0" cy="0"/>
        </a:xfrm>
      </p:grpSpPr>
      <p:sp>
        <p:nvSpPr>
          <p:cNvPr id="44" name="Google Shape;44;p11"/>
          <p:cNvSpPr/>
          <p:nvPr/>
        </p:nvSpPr>
        <p:spPr>
          <a:xfrm>
            <a:off x="0" y="0"/>
            <a:ext cx="9144000" cy="5143500"/>
          </a:xfrm>
          <a:prstGeom prst="rect">
            <a:avLst/>
          </a:prstGeom>
          <a:solidFill>
            <a:srgbClr val="161616">
              <a:alpha val="486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11"/>
          <p:cNvSpPr txBox="1"/>
          <p:nvPr>
            <p:ph hasCustomPrompt="1" type="title"/>
          </p:nvPr>
        </p:nvSpPr>
        <p:spPr>
          <a:xfrm rot="402">
            <a:off x="719950" y="1303475"/>
            <a:ext cx="7704000" cy="2011800"/>
          </a:xfrm>
          <a:prstGeom prst="rect">
            <a:avLst/>
          </a:prstGeom>
          <a:noFill/>
          <a:ln>
            <a:noFill/>
          </a:ln>
        </p:spPr>
        <p:txBody>
          <a:bodyPr anchorCtr="0" anchor="t" bIns="91425" lIns="91425" spcFirstLastPara="1" rIns="91425" wrap="square" tIns="91425">
            <a:noAutofit/>
          </a:bodyPr>
          <a:lstStyle>
            <a:lvl1pPr lvl="0" algn="ctr">
              <a:spcBef>
                <a:spcPts val="0"/>
              </a:spcBef>
              <a:spcAft>
                <a:spcPts val="0"/>
              </a:spcAft>
              <a:buSzPts val="9600"/>
              <a:buNone/>
              <a:defRPr sz="12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6" name="Google Shape;46;p11"/>
          <p:cNvSpPr txBox="1"/>
          <p:nvPr>
            <p:ph idx="1" type="subTitle"/>
          </p:nvPr>
        </p:nvSpPr>
        <p:spPr>
          <a:xfrm>
            <a:off x="1978800" y="3285775"/>
            <a:ext cx="5186400" cy="4404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47" name="Shape 4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
    <p:bg>
      <p:bgPr>
        <a:blipFill>
          <a:blip r:embed="rId2">
            <a:alphaModFix/>
          </a:blip>
          <a:stretch>
            <a:fillRect/>
          </a:stretch>
        </a:blipFill>
      </p:bgPr>
    </p:bg>
    <p:spTree>
      <p:nvGrpSpPr>
        <p:cNvPr id="48" name="Shape 48"/>
        <p:cNvGrpSpPr/>
        <p:nvPr/>
      </p:nvGrpSpPr>
      <p:grpSpPr>
        <a:xfrm>
          <a:off x="0" y="0"/>
          <a:ext cx="0" cy="0"/>
          <a:chOff x="0" y="0"/>
          <a:chExt cx="0" cy="0"/>
        </a:xfrm>
      </p:grpSpPr>
      <p:sp>
        <p:nvSpPr>
          <p:cNvPr id="49" name="Google Shape;49;p13"/>
          <p:cNvSpPr/>
          <p:nvPr/>
        </p:nvSpPr>
        <p:spPr>
          <a:xfrm>
            <a:off x="0" y="0"/>
            <a:ext cx="9144000" cy="5143500"/>
          </a:xfrm>
          <a:prstGeom prst="rect">
            <a:avLst/>
          </a:prstGeom>
          <a:solidFill>
            <a:srgbClr val="161616">
              <a:alpha val="592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13"/>
          <p:cNvSpPr txBox="1"/>
          <p:nvPr>
            <p:ph hasCustomPrompt="1" type="title"/>
          </p:nvPr>
        </p:nvSpPr>
        <p:spPr>
          <a:xfrm rot="1961">
            <a:off x="2909743" y="1653976"/>
            <a:ext cx="1052100" cy="966900"/>
          </a:xfrm>
          <a:prstGeom prst="rect">
            <a:avLst/>
          </a:prstGeom>
          <a:solidFill>
            <a:schemeClr val="dk2"/>
          </a:solidFill>
          <a:ln>
            <a:noFill/>
          </a:ln>
        </p:spPr>
        <p:txBody>
          <a:bodyPr anchorCtr="0" anchor="t" bIns="91425" lIns="91425" spcFirstLastPara="1" rIns="91425" wrap="square" tIns="91425">
            <a:noAutofit/>
          </a:bodyPr>
          <a:lstStyle>
            <a:lvl1pPr lvl="0" rtl="0" algn="ctr">
              <a:spcBef>
                <a:spcPts val="0"/>
              </a:spcBef>
              <a:spcAft>
                <a:spcPts val="0"/>
              </a:spcAft>
              <a:buSzPts val="3000"/>
              <a:buNone/>
              <a:defRPr sz="5000">
                <a:solidFill>
                  <a:schemeClr val="lt2"/>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51" name="Google Shape;51;p13"/>
          <p:cNvSpPr txBox="1"/>
          <p:nvPr>
            <p:ph idx="2" type="title"/>
          </p:nvPr>
        </p:nvSpPr>
        <p:spPr>
          <a:xfrm>
            <a:off x="720000" y="1508100"/>
            <a:ext cx="2193300" cy="791700"/>
          </a:xfrm>
          <a:prstGeom prst="rect">
            <a:avLst/>
          </a:prstGeom>
          <a:noFill/>
          <a:ln>
            <a:noFill/>
          </a:ln>
        </p:spPr>
        <p:txBody>
          <a:bodyPr anchorCtr="0" anchor="t" bIns="91425" lIns="91425" spcFirstLastPara="1" rIns="91425" wrap="square" tIns="91425">
            <a:noAutofit/>
          </a:bodyPr>
          <a:lstStyle>
            <a:lvl1pPr lvl="0" rtl="0" algn="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52" name="Google Shape;52;p13"/>
          <p:cNvSpPr txBox="1"/>
          <p:nvPr>
            <p:ph idx="1" type="subTitle"/>
          </p:nvPr>
        </p:nvSpPr>
        <p:spPr>
          <a:xfrm>
            <a:off x="720000" y="2164183"/>
            <a:ext cx="2193300" cy="602700"/>
          </a:xfrm>
          <a:prstGeom prst="rect">
            <a:avLst/>
          </a:prstGeom>
          <a:noFill/>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53" name="Google Shape;53;p13"/>
          <p:cNvSpPr txBox="1"/>
          <p:nvPr>
            <p:ph hasCustomPrompt="1" idx="3" type="title"/>
          </p:nvPr>
        </p:nvSpPr>
        <p:spPr>
          <a:xfrm rot="1961">
            <a:off x="2909850" y="3326273"/>
            <a:ext cx="1052100" cy="966900"/>
          </a:xfrm>
          <a:prstGeom prst="rect">
            <a:avLst/>
          </a:prstGeom>
          <a:solidFill>
            <a:schemeClr val="dk2"/>
          </a:solidFill>
          <a:ln>
            <a:noFill/>
          </a:ln>
        </p:spPr>
        <p:txBody>
          <a:bodyPr anchorCtr="0" anchor="t" bIns="91425" lIns="91425" spcFirstLastPara="1" rIns="91425" wrap="square" tIns="91425">
            <a:noAutofit/>
          </a:bodyPr>
          <a:lstStyle>
            <a:lvl1pPr lvl="0" rtl="0" algn="ctr">
              <a:spcBef>
                <a:spcPts val="0"/>
              </a:spcBef>
              <a:spcAft>
                <a:spcPts val="0"/>
              </a:spcAft>
              <a:buSzPts val="3000"/>
              <a:buNone/>
              <a:defRPr sz="5000">
                <a:solidFill>
                  <a:schemeClr val="lt2"/>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54" name="Google Shape;54;p13"/>
          <p:cNvSpPr txBox="1"/>
          <p:nvPr>
            <p:ph idx="4" type="title"/>
          </p:nvPr>
        </p:nvSpPr>
        <p:spPr>
          <a:xfrm>
            <a:off x="720000" y="3180300"/>
            <a:ext cx="2193300" cy="791700"/>
          </a:xfrm>
          <a:prstGeom prst="rect">
            <a:avLst/>
          </a:prstGeom>
          <a:noFill/>
          <a:ln>
            <a:noFill/>
          </a:ln>
        </p:spPr>
        <p:txBody>
          <a:bodyPr anchorCtr="0" anchor="t" bIns="91425" lIns="91425" spcFirstLastPara="1" rIns="91425" wrap="square" tIns="91425">
            <a:noAutofit/>
          </a:bodyPr>
          <a:lstStyle>
            <a:lvl1pPr lvl="0" rtl="0" algn="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55" name="Google Shape;55;p13"/>
          <p:cNvSpPr txBox="1"/>
          <p:nvPr>
            <p:ph idx="5" type="subTitle"/>
          </p:nvPr>
        </p:nvSpPr>
        <p:spPr>
          <a:xfrm>
            <a:off x="720000" y="3836408"/>
            <a:ext cx="2193300" cy="602700"/>
          </a:xfrm>
          <a:prstGeom prst="rect">
            <a:avLst/>
          </a:prstGeom>
          <a:noFill/>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56" name="Google Shape;56;p13"/>
          <p:cNvSpPr txBox="1"/>
          <p:nvPr>
            <p:ph hasCustomPrompt="1" idx="6" type="title"/>
          </p:nvPr>
        </p:nvSpPr>
        <p:spPr>
          <a:xfrm flipH="1" rot="-1961">
            <a:off x="5182100" y="1654015"/>
            <a:ext cx="1052100" cy="966900"/>
          </a:xfrm>
          <a:prstGeom prst="rect">
            <a:avLst/>
          </a:prstGeom>
          <a:solidFill>
            <a:schemeClr val="dk2"/>
          </a:solidFill>
          <a:ln>
            <a:noFill/>
          </a:ln>
        </p:spPr>
        <p:txBody>
          <a:bodyPr anchorCtr="0" anchor="t" bIns="91425" lIns="91425" spcFirstLastPara="1" rIns="91425" wrap="square" tIns="91425">
            <a:noAutofit/>
          </a:bodyPr>
          <a:lstStyle>
            <a:lvl1pPr lvl="0" rtl="0" algn="ctr">
              <a:spcBef>
                <a:spcPts val="0"/>
              </a:spcBef>
              <a:spcAft>
                <a:spcPts val="0"/>
              </a:spcAft>
              <a:buSzPts val="3000"/>
              <a:buNone/>
              <a:defRPr sz="5000">
                <a:solidFill>
                  <a:schemeClr val="lt2"/>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57" name="Google Shape;57;p13"/>
          <p:cNvSpPr txBox="1"/>
          <p:nvPr>
            <p:ph idx="7" type="title"/>
          </p:nvPr>
        </p:nvSpPr>
        <p:spPr>
          <a:xfrm flipH="1">
            <a:off x="6230700" y="1508100"/>
            <a:ext cx="2193300" cy="791700"/>
          </a:xfrm>
          <a:prstGeom prst="rect">
            <a:avLst/>
          </a:prstGeom>
          <a:noFill/>
          <a:ln>
            <a:noFill/>
          </a:ln>
        </p:spPr>
        <p:txBody>
          <a:bodyPr anchorCtr="0" anchor="t" bIns="91425" lIns="91425" spcFirstLastPara="1" rIns="91425" wrap="square" tIns="91425">
            <a:noAutofit/>
          </a:bodyPr>
          <a:lstStyle>
            <a:lvl1pPr lvl="0" rtl="0" algn="l">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8" name="Google Shape;58;p13"/>
          <p:cNvSpPr txBox="1"/>
          <p:nvPr>
            <p:ph idx="8" type="subTitle"/>
          </p:nvPr>
        </p:nvSpPr>
        <p:spPr>
          <a:xfrm flipH="1">
            <a:off x="6230700" y="2164183"/>
            <a:ext cx="2193300" cy="6027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59" name="Google Shape;59;p13"/>
          <p:cNvSpPr txBox="1"/>
          <p:nvPr>
            <p:ph hasCustomPrompt="1" idx="9" type="title"/>
          </p:nvPr>
        </p:nvSpPr>
        <p:spPr>
          <a:xfrm flipH="1" rot="-1961">
            <a:off x="5182100" y="3326227"/>
            <a:ext cx="1052100" cy="966900"/>
          </a:xfrm>
          <a:prstGeom prst="rect">
            <a:avLst/>
          </a:prstGeom>
          <a:solidFill>
            <a:schemeClr val="dk2"/>
          </a:solidFill>
          <a:ln>
            <a:noFill/>
          </a:ln>
        </p:spPr>
        <p:txBody>
          <a:bodyPr anchorCtr="0" anchor="t" bIns="91425" lIns="91425" spcFirstLastPara="1" rIns="91425" wrap="square" tIns="91425">
            <a:noAutofit/>
          </a:bodyPr>
          <a:lstStyle>
            <a:lvl1pPr lvl="0" rtl="0" algn="ctr">
              <a:spcBef>
                <a:spcPts val="0"/>
              </a:spcBef>
              <a:spcAft>
                <a:spcPts val="0"/>
              </a:spcAft>
              <a:buSzPts val="3000"/>
              <a:buNone/>
              <a:defRPr sz="5000">
                <a:solidFill>
                  <a:schemeClr val="lt2"/>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60" name="Google Shape;60;p13"/>
          <p:cNvSpPr txBox="1"/>
          <p:nvPr>
            <p:ph idx="13" type="title"/>
          </p:nvPr>
        </p:nvSpPr>
        <p:spPr>
          <a:xfrm flipH="1">
            <a:off x="6230700" y="3180300"/>
            <a:ext cx="2193300" cy="791700"/>
          </a:xfrm>
          <a:prstGeom prst="rect">
            <a:avLst/>
          </a:prstGeom>
          <a:noFill/>
          <a:ln>
            <a:noFill/>
          </a:ln>
        </p:spPr>
        <p:txBody>
          <a:bodyPr anchorCtr="0" anchor="t" bIns="91425" lIns="91425" spcFirstLastPara="1" rIns="91425" wrap="square" tIns="91425">
            <a:noAutofit/>
          </a:bodyPr>
          <a:lstStyle>
            <a:lvl1pPr lvl="0" rtl="0" algn="l">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61" name="Google Shape;61;p13"/>
          <p:cNvSpPr txBox="1"/>
          <p:nvPr>
            <p:ph idx="14" type="subTitle"/>
          </p:nvPr>
        </p:nvSpPr>
        <p:spPr>
          <a:xfrm flipH="1">
            <a:off x="6230700" y="3836408"/>
            <a:ext cx="2193300" cy="602700"/>
          </a:xfrm>
          <a:prstGeom prst="rect">
            <a:avLst/>
          </a:prstGeom>
          <a:noFill/>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62" name="Google Shape;62;p13"/>
          <p:cNvSpPr txBox="1"/>
          <p:nvPr>
            <p:ph idx="15" type="title"/>
          </p:nvPr>
        </p:nvSpPr>
        <p:spPr>
          <a:xfrm>
            <a:off x="720000" y="540000"/>
            <a:ext cx="7704000" cy="634500"/>
          </a:xfrm>
          <a:prstGeom prst="rect">
            <a:avLst/>
          </a:prstGeom>
          <a:noFill/>
        </p:spPr>
        <p:txBody>
          <a:bodyPr anchorCtr="0" anchor="t"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bg>
      <p:bgPr>
        <a:blipFill>
          <a:blip r:embed="rId2">
            <a:alphaModFix/>
          </a:blip>
          <a:stretch>
            <a:fillRect/>
          </a:stretch>
        </a:blipFill>
      </p:bgPr>
    </p:bg>
    <p:spTree>
      <p:nvGrpSpPr>
        <p:cNvPr id="63" name="Shape 63"/>
        <p:cNvGrpSpPr/>
        <p:nvPr/>
      </p:nvGrpSpPr>
      <p:grpSpPr>
        <a:xfrm>
          <a:off x="0" y="0"/>
          <a:ext cx="0" cy="0"/>
          <a:chOff x="0" y="0"/>
          <a:chExt cx="0" cy="0"/>
        </a:xfrm>
      </p:grpSpPr>
      <p:sp>
        <p:nvSpPr>
          <p:cNvPr id="64" name="Google Shape;64;p14"/>
          <p:cNvSpPr/>
          <p:nvPr/>
        </p:nvSpPr>
        <p:spPr>
          <a:xfrm>
            <a:off x="0" y="0"/>
            <a:ext cx="9144000" cy="5143500"/>
          </a:xfrm>
          <a:prstGeom prst="rect">
            <a:avLst/>
          </a:prstGeom>
          <a:solidFill>
            <a:srgbClr val="161616">
              <a:alpha val="396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4"/>
          <p:cNvSpPr txBox="1"/>
          <p:nvPr>
            <p:ph type="title"/>
          </p:nvPr>
        </p:nvSpPr>
        <p:spPr>
          <a:xfrm rot="-941">
            <a:off x="720000" y="3076282"/>
            <a:ext cx="3286500" cy="604500"/>
          </a:xfrm>
          <a:prstGeom prst="rect">
            <a:avLst/>
          </a:prstGeom>
          <a:noFill/>
          <a:ln>
            <a:noFill/>
          </a:ln>
        </p:spPr>
        <p:txBody>
          <a:bodyPr anchorCtr="0" anchor="t" bIns="91425" lIns="91425" spcFirstLastPara="1" rIns="91425" wrap="square" tIns="91425">
            <a:noAutofit/>
          </a:bodyPr>
          <a:lstStyle>
            <a:lvl1pPr lvl="0" rtl="0" algn="l">
              <a:spcBef>
                <a:spcPts val="0"/>
              </a:spcBef>
              <a:spcAft>
                <a:spcPts val="0"/>
              </a:spcAft>
              <a:buSzPts val="1800"/>
              <a:buNone/>
              <a:defRPr sz="24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66" name="Google Shape;66;p14"/>
          <p:cNvSpPr txBox="1"/>
          <p:nvPr>
            <p:ph idx="1" type="subTitle"/>
          </p:nvPr>
        </p:nvSpPr>
        <p:spPr>
          <a:xfrm>
            <a:off x="720125" y="1462276"/>
            <a:ext cx="4563900" cy="1705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24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SECTION_TITLE_AND_DESCRIPTION_1">
    <p:bg>
      <p:bgPr>
        <a:blipFill>
          <a:blip r:embed="rId2">
            <a:alphaModFix/>
          </a:blip>
          <a:stretch>
            <a:fillRect/>
          </a:stretch>
        </a:blipFill>
      </p:bgPr>
    </p:bg>
    <p:spTree>
      <p:nvGrpSpPr>
        <p:cNvPr id="67" name="Shape 67"/>
        <p:cNvGrpSpPr/>
        <p:nvPr/>
      </p:nvGrpSpPr>
      <p:grpSpPr>
        <a:xfrm>
          <a:off x="0" y="0"/>
          <a:ext cx="0" cy="0"/>
          <a:chOff x="0" y="0"/>
          <a:chExt cx="0" cy="0"/>
        </a:xfrm>
      </p:grpSpPr>
      <p:sp>
        <p:nvSpPr>
          <p:cNvPr id="68" name="Google Shape;68;p15"/>
          <p:cNvSpPr/>
          <p:nvPr/>
        </p:nvSpPr>
        <p:spPr>
          <a:xfrm>
            <a:off x="0" y="0"/>
            <a:ext cx="9144000" cy="5143500"/>
          </a:xfrm>
          <a:prstGeom prst="rect">
            <a:avLst/>
          </a:prstGeom>
          <a:solidFill>
            <a:srgbClr val="161616">
              <a:alpha val="486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5"/>
          <p:cNvSpPr txBox="1"/>
          <p:nvPr>
            <p:ph type="title"/>
          </p:nvPr>
        </p:nvSpPr>
        <p:spPr>
          <a:xfrm>
            <a:off x="720000" y="2324613"/>
            <a:ext cx="4136100" cy="2030700"/>
          </a:xfrm>
          <a:prstGeom prst="rect">
            <a:avLst/>
          </a:prstGeom>
          <a:noFill/>
          <a:ln>
            <a:noFill/>
          </a:ln>
        </p:spPr>
        <p:txBody>
          <a:bodyPr anchorCtr="0" anchor="t" bIns="91425" lIns="91425" spcFirstLastPara="1" rIns="91425" wrap="square" tIns="91425">
            <a:noAutofit/>
          </a:bodyPr>
          <a:lstStyle>
            <a:lvl1pPr lvl="0" rtl="0" algn="r">
              <a:spcBef>
                <a:spcPts val="0"/>
              </a:spcBef>
              <a:spcAft>
                <a:spcPts val="0"/>
              </a:spcAft>
              <a:buSzPts val="3600"/>
              <a:buNone/>
              <a:defRPr sz="5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70" name="Google Shape;70;p15"/>
          <p:cNvSpPr txBox="1"/>
          <p:nvPr>
            <p:ph idx="1" type="subTitle"/>
          </p:nvPr>
        </p:nvSpPr>
        <p:spPr>
          <a:xfrm>
            <a:off x="5249700" y="2441475"/>
            <a:ext cx="3174300" cy="1669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BLANK_1_1_1_1_1_2">
    <p:bg>
      <p:bgPr>
        <a:blipFill>
          <a:blip r:embed="rId2">
            <a:alphaModFix/>
          </a:blip>
          <a:stretch>
            <a:fillRect/>
          </a:stretch>
        </a:blipFill>
      </p:bgPr>
    </p:bg>
    <p:spTree>
      <p:nvGrpSpPr>
        <p:cNvPr id="71" name="Shape 71"/>
        <p:cNvGrpSpPr/>
        <p:nvPr/>
      </p:nvGrpSpPr>
      <p:grpSpPr>
        <a:xfrm>
          <a:off x="0" y="0"/>
          <a:ext cx="0" cy="0"/>
          <a:chOff x="0" y="0"/>
          <a:chExt cx="0" cy="0"/>
        </a:xfrm>
      </p:grpSpPr>
      <p:sp>
        <p:nvSpPr>
          <p:cNvPr id="72" name="Google Shape;72;p16"/>
          <p:cNvSpPr/>
          <p:nvPr/>
        </p:nvSpPr>
        <p:spPr>
          <a:xfrm>
            <a:off x="0" y="0"/>
            <a:ext cx="9144000" cy="5143500"/>
          </a:xfrm>
          <a:prstGeom prst="rect">
            <a:avLst/>
          </a:prstGeom>
          <a:solidFill>
            <a:srgbClr val="161616">
              <a:alpha val="592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6"/>
          <p:cNvSpPr txBox="1"/>
          <p:nvPr>
            <p:ph type="title"/>
          </p:nvPr>
        </p:nvSpPr>
        <p:spPr>
          <a:xfrm>
            <a:off x="720000" y="540000"/>
            <a:ext cx="7704000" cy="634500"/>
          </a:xfrm>
          <a:prstGeom prst="rect">
            <a:avLst/>
          </a:prstGeom>
        </p:spPr>
        <p:txBody>
          <a:bodyPr anchorCtr="0" anchor="t"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74" name="Google Shape;74;p16"/>
          <p:cNvSpPr txBox="1"/>
          <p:nvPr>
            <p:ph idx="1" type="subTitle"/>
          </p:nvPr>
        </p:nvSpPr>
        <p:spPr>
          <a:xfrm>
            <a:off x="5675463" y="2417300"/>
            <a:ext cx="2305500" cy="1265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BLANK_1_1_1_1_1_2_1">
    <p:bg>
      <p:bgPr>
        <a:blipFill>
          <a:blip r:embed="rId2">
            <a:alphaModFix/>
          </a:blip>
          <a:stretch>
            <a:fillRect/>
          </a:stretch>
        </a:blipFill>
      </p:bgPr>
    </p:bg>
    <p:spTree>
      <p:nvGrpSpPr>
        <p:cNvPr id="75" name="Shape 75"/>
        <p:cNvGrpSpPr/>
        <p:nvPr/>
      </p:nvGrpSpPr>
      <p:grpSpPr>
        <a:xfrm>
          <a:off x="0" y="0"/>
          <a:ext cx="0" cy="0"/>
          <a:chOff x="0" y="0"/>
          <a:chExt cx="0" cy="0"/>
        </a:xfrm>
      </p:grpSpPr>
      <p:sp>
        <p:nvSpPr>
          <p:cNvPr id="76" name="Google Shape;76;p17"/>
          <p:cNvSpPr/>
          <p:nvPr/>
        </p:nvSpPr>
        <p:spPr>
          <a:xfrm>
            <a:off x="0" y="0"/>
            <a:ext cx="9144000" cy="5143500"/>
          </a:xfrm>
          <a:prstGeom prst="rect">
            <a:avLst/>
          </a:prstGeom>
          <a:solidFill>
            <a:srgbClr val="161616">
              <a:alpha val="592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7"/>
          <p:cNvSpPr txBox="1"/>
          <p:nvPr>
            <p:ph type="title"/>
          </p:nvPr>
        </p:nvSpPr>
        <p:spPr>
          <a:xfrm>
            <a:off x="1003313" y="1676075"/>
            <a:ext cx="3104400" cy="1660800"/>
          </a:xfrm>
          <a:prstGeom prst="rect">
            <a:avLst/>
          </a:prstGeom>
        </p:spPr>
        <p:txBody>
          <a:bodyPr anchorCtr="0" anchor="t"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78" name="Google Shape;78;p17"/>
          <p:cNvSpPr txBox="1"/>
          <p:nvPr>
            <p:ph idx="1" type="subTitle"/>
          </p:nvPr>
        </p:nvSpPr>
        <p:spPr>
          <a:xfrm>
            <a:off x="1003313" y="3294525"/>
            <a:ext cx="3104400" cy="1035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BLANK_1_1_1_1_1_2_2">
    <p:bg>
      <p:bgPr>
        <a:blipFill>
          <a:blip r:embed="rId2">
            <a:alphaModFix/>
          </a:blip>
          <a:stretch>
            <a:fillRect/>
          </a:stretch>
        </a:blipFill>
      </p:bgPr>
    </p:bg>
    <p:spTree>
      <p:nvGrpSpPr>
        <p:cNvPr id="79" name="Shape 79"/>
        <p:cNvGrpSpPr/>
        <p:nvPr/>
      </p:nvGrpSpPr>
      <p:grpSpPr>
        <a:xfrm>
          <a:off x="0" y="0"/>
          <a:ext cx="0" cy="0"/>
          <a:chOff x="0" y="0"/>
          <a:chExt cx="0" cy="0"/>
        </a:xfrm>
      </p:grpSpPr>
      <p:sp>
        <p:nvSpPr>
          <p:cNvPr id="80" name="Google Shape;80;p18"/>
          <p:cNvSpPr/>
          <p:nvPr/>
        </p:nvSpPr>
        <p:spPr>
          <a:xfrm>
            <a:off x="0" y="0"/>
            <a:ext cx="9144000" cy="5143500"/>
          </a:xfrm>
          <a:prstGeom prst="rect">
            <a:avLst/>
          </a:prstGeom>
          <a:solidFill>
            <a:srgbClr val="161616">
              <a:alpha val="592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8"/>
          <p:cNvSpPr txBox="1"/>
          <p:nvPr>
            <p:ph type="title"/>
          </p:nvPr>
        </p:nvSpPr>
        <p:spPr>
          <a:xfrm>
            <a:off x="3041538" y="1798088"/>
            <a:ext cx="4090500" cy="527700"/>
          </a:xfrm>
          <a:prstGeom prst="rect">
            <a:avLst/>
          </a:prstGeom>
          <a:noFill/>
          <a:ln>
            <a:noFill/>
          </a:ln>
        </p:spPr>
        <p:txBody>
          <a:bodyPr anchorCtr="0" anchor="t" bIns="91425" lIns="91425" spcFirstLastPara="1" rIns="91425" wrap="square" tIns="91425">
            <a:noAutofit/>
          </a:bodyPr>
          <a:lstStyle>
            <a:lvl1pPr lvl="0" rtl="0" algn="l">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82" name="Google Shape;82;p18"/>
          <p:cNvSpPr txBox="1"/>
          <p:nvPr>
            <p:ph idx="1" type="subTitle"/>
          </p:nvPr>
        </p:nvSpPr>
        <p:spPr>
          <a:xfrm>
            <a:off x="3041538" y="2185662"/>
            <a:ext cx="4090500" cy="634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83" name="Google Shape;83;p18"/>
          <p:cNvSpPr txBox="1"/>
          <p:nvPr>
            <p:ph idx="2" type="title"/>
          </p:nvPr>
        </p:nvSpPr>
        <p:spPr>
          <a:xfrm>
            <a:off x="3041538" y="3254275"/>
            <a:ext cx="4090500" cy="527700"/>
          </a:xfrm>
          <a:prstGeom prst="rect">
            <a:avLst/>
          </a:prstGeom>
          <a:noFill/>
          <a:ln>
            <a:noFill/>
          </a:ln>
        </p:spPr>
        <p:txBody>
          <a:bodyPr anchorCtr="0" anchor="t" bIns="91425" lIns="91425" spcFirstLastPara="1" rIns="91425" wrap="square" tIns="91425">
            <a:noAutofit/>
          </a:bodyPr>
          <a:lstStyle>
            <a:lvl1pPr lvl="0" rtl="0" algn="l">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84" name="Google Shape;84;p18"/>
          <p:cNvSpPr txBox="1"/>
          <p:nvPr>
            <p:ph idx="3" type="subTitle"/>
          </p:nvPr>
        </p:nvSpPr>
        <p:spPr>
          <a:xfrm>
            <a:off x="3041538" y="3641827"/>
            <a:ext cx="4090500" cy="634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85" name="Google Shape;85;p18"/>
          <p:cNvSpPr txBox="1"/>
          <p:nvPr>
            <p:ph idx="4" type="title"/>
          </p:nvPr>
        </p:nvSpPr>
        <p:spPr>
          <a:xfrm>
            <a:off x="720000" y="540000"/>
            <a:ext cx="7704000" cy="634500"/>
          </a:xfrm>
          <a:prstGeom prst="rect">
            <a:avLst/>
          </a:prstGeom>
        </p:spPr>
        <p:txBody>
          <a:bodyPr anchorCtr="0" anchor="t"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_1_2">
    <p:bg>
      <p:bgPr>
        <a:blipFill>
          <a:blip r:embed="rId2">
            <a:alphaModFix/>
          </a:blip>
          <a:stretch>
            <a:fillRect/>
          </a:stretch>
        </a:blipFill>
      </p:bgPr>
    </p:bg>
    <p:spTree>
      <p:nvGrpSpPr>
        <p:cNvPr id="86" name="Shape 86"/>
        <p:cNvGrpSpPr/>
        <p:nvPr/>
      </p:nvGrpSpPr>
      <p:grpSpPr>
        <a:xfrm>
          <a:off x="0" y="0"/>
          <a:ext cx="0" cy="0"/>
          <a:chOff x="0" y="0"/>
          <a:chExt cx="0" cy="0"/>
        </a:xfrm>
      </p:grpSpPr>
      <p:sp>
        <p:nvSpPr>
          <p:cNvPr id="87" name="Google Shape;87;p19"/>
          <p:cNvSpPr/>
          <p:nvPr/>
        </p:nvSpPr>
        <p:spPr>
          <a:xfrm>
            <a:off x="0" y="0"/>
            <a:ext cx="9144000" cy="5143500"/>
          </a:xfrm>
          <a:prstGeom prst="rect">
            <a:avLst/>
          </a:prstGeom>
          <a:solidFill>
            <a:srgbClr val="161616">
              <a:alpha val="486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9"/>
          <p:cNvSpPr txBox="1"/>
          <p:nvPr>
            <p:ph type="title"/>
          </p:nvPr>
        </p:nvSpPr>
        <p:spPr>
          <a:xfrm>
            <a:off x="720000" y="540000"/>
            <a:ext cx="7704000" cy="634500"/>
          </a:xfrm>
          <a:prstGeom prst="rect">
            <a:avLst/>
          </a:prstGeom>
        </p:spPr>
        <p:txBody>
          <a:bodyPr anchorCtr="0" anchor="t"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89" name="Google Shape;89;p19"/>
          <p:cNvSpPr txBox="1"/>
          <p:nvPr>
            <p:ph idx="2" type="title"/>
          </p:nvPr>
        </p:nvSpPr>
        <p:spPr>
          <a:xfrm>
            <a:off x="3193938" y="1180888"/>
            <a:ext cx="4090500" cy="527700"/>
          </a:xfrm>
          <a:prstGeom prst="rect">
            <a:avLst/>
          </a:prstGeom>
          <a:noFill/>
          <a:ln>
            <a:noFill/>
          </a:ln>
        </p:spPr>
        <p:txBody>
          <a:bodyPr anchorCtr="0" anchor="t" bIns="91425" lIns="91425" spcFirstLastPara="1" rIns="91425" wrap="square" tIns="91425">
            <a:noAutofit/>
          </a:bodyPr>
          <a:lstStyle>
            <a:lvl1pPr lvl="0" rtl="0" algn="l">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90" name="Google Shape;90;p19"/>
          <p:cNvSpPr txBox="1"/>
          <p:nvPr>
            <p:ph idx="1" type="subTitle"/>
          </p:nvPr>
        </p:nvSpPr>
        <p:spPr>
          <a:xfrm>
            <a:off x="3193938" y="1568439"/>
            <a:ext cx="4090500" cy="634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91" name="Google Shape;91;p19"/>
          <p:cNvSpPr txBox="1"/>
          <p:nvPr>
            <p:ph idx="3" type="title"/>
          </p:nvPr>
        </p:nvSpPr>
        <p:spPr>
          <a:xfrm>
            <a:off x="3193938" y="2381163"/>
            <a:ext cx="4090500" cy="527700"/>
          </a:xfrm>
          <a:prstGeom prst="rect">
            <a:avLst/>
          </a:prstGeom>
          <a:noFill/>
          <a:ln>
            <a:noFill/>
          </a:ln>
        </p:spPr>
        <p:txBody>
          <a:bodyPr anchorCtr="0" anchor="t" bIns="91425" lIns="91425" spcFirstLastPara="1" rIns="91425" wrap="square" tIns="91425">
            <a:noAutofit/>
          </a:bodyPr>
          <a:lstStyle>
            <a:lvl1pPr lvl="0" rtl="0" algn="l">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92" name="Google Shape;92;p19"/>
          <p:cNvSpPr txBox="1"/>
          <p:nvPr>
            <p:ph idx="4" type="subTitle"/>
          </p:nvPr>
        </p:nvSpPr>
        <p:spPr>
          <a:xfrm>
            <a:off x="3193938" y="2768721"/>
            <a:ext cx="4090500" cy="634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93" name="Google Shape;93;p19"/>
          <p:cNvSpPr txBox="1"/>
          <p:nvPr>
            <p:ph idx="5" type="title"/>
          </p:nvPr>
        </p:nvSpPr>
        <p:spPr>
          <a:xfrm>
            <a:off x="3193938" y="3581450"/>
            <a:ext cx="4090500" cy="527700"/>
          </a:xfrm>
          <a:prstGeom prst="rect">
            <a:avLst/>
          </a:prstGeom>
          <a:noFill/>
          <a:ln>
            <a:noFill/>
          </a:ln>
        </p:spPr>
        <p:txBody>
          <a:bodyPr anchorCtr="0" anchor="t" bIns="91425" lIns="91425" spcFirstLastPara="1" rIns="91425" wrap="square" tIns="91425">
            <a:noAutofit/>
          </a:bodyPr>
          <a:lstStyle>
            <a:lvl1pPr lvl="0" rtl="0" algn="l">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94" name="Google Shape;94;p19"/>
          <p:cNvSpPr txBox="1"/>
          <p:nvPr>
            <p:ph idx="6" type="subTitle"/>
          </p:nvPr>
        </p:nvSpPr>
        <p:spPr>
          <a:xfrm>
            <a:off x="3193938" y="3969002"/>
            <a:ext cx="4090500" cy="634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BLANK_1_1_1_2_1">
    <p:bg>
      <p:bgPr>
        <a:blipFill>
          <a:blip r:embed="rId2">
            <a:alphaModFix/>
          </a:blip>
          <a:stretch>
            <a:fillRect/>
          </a:stretch>
        </a:blipFill>
      </p:bgPr>
    </p:bg>
    <p:spTree>
      <p:nvGrpSpPr>
        <p:cNvPr id="95" name="Shape 95"/>
        <p:cNvGrpSpPr/>
        <p:nvPr/>
      </p:nvGrpSpPr>
      <p:grpSpPr>
        <a:xfrm>
          <a:off x="0" y="0"/>
          <a:ext cx="0" cy="0"/>
          <a:chOff x="0" y="0"/>
          <a:chExt cx="0" cy="0"/>
        </a:xfrm>
      </p:grpSpPr>
      <p:sp>
        <p:nvSpPr>
          <p:cNvPr id="96" name="Google Shape;96;p20"/>
          <p:cNvSpPr/>
          <p:nvPr/>
        </p:nvSpPr>
        <p:spPr>
          <a:xfrm>
            <a:off x="0" y="0"/>
            <a:ext cx="9144000" cy="5143500"/>
          </a:xfrm>
          <a:prstGeom prst="rect">
            <a:avLst/>
          </a:prstGeom>
          <a:solidFill>
            <a:srgbClr val="161616">
              <a:alpha val="486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20"/>
          <p:cNvSpPr txBox="1"/>
          <p:nvPr>
            <p:ph type="title"/>
          </p:nvPr>
        </p:nvSpPr>
        <p:spPr>
          <a:xfrm>
            <a:off x="720000" y="2999550"/>
            <a:ext cx="2406300" cy="527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98" name="Google Shape;98;p20"/>
          <p:cNvSpPr txBox="1"/>
          <p:nvPr>
            <p:ph idx="1" type="subTitle"/>
          </p:nvPr>
        </p:nvSpPr>
        <p:spPr>
          <a:xfrm>
            <a:off x="720000" y="1754750"/>
            <a:ext cx="2406300" cy="1190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99" name="Google Shape;99;p20"/>
          <p:cNvSpPr txBox="1"/>
          <p:nvPr>
            <p:ph idx="2" type="title"/>
          </p:nvPr>
        </p:nvSpPr>
        <p:spPr>
          <a:xfrm>
            <a:off x="3368850" y="2999550"/>
            <a:ext cx="2406300" cy="527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00" name="Google Shape;100;p20"/>
          <p:cNvSpPr txBox="1"/>
          <p:nvPr>
            <p:ph idx="3" type="subTitle"/>
          </p:nvPr>
        </p:nvSpPr>
        <p:spPr>
          <a:xfrm>
            <a:off x="3368850" y="1754750"/>
            <a:ext cx="2406300" cy="1190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01" name="Google Shape;101;p20"/>
          <p:cNvSpPr txBox="1"/>
          <p:nvPr>
            <p:ph idx="4" type="title"/>
          </p:nvPr>
        </p:nvSpPr>
        <p:spPr>
          <a:xfrm>
            <a:off x="6017700" y="2999550"/>
            <a:ext cx="2406300" cy="527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02" name="Google Shape;102;p20"/>
          <p:cNvSpPr txBox="1"/>
          <p:nvPr>
            <p:ph idx="5" type="subTitle"/>
          </p:nvPr>
        </p:nvSpPr>
        <p:spPr>
          <a:xfrm>
            <a:off x="6017700" y="1754750"/>
            <a:ext cx="2406300" cy="1190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03" name="Google Shape;103;p20"/>
          <p:cNvSpPr txBox="1"/>
          <p:nvPr>
            <p:ph idx="6" type="title"/>
          </p:nvPr>
        </p:nvSpPr>
        <p:spPr>
          <a:xfrm>
            <a:off x="720000" y="540000"/>
            <a:ext cx="7704000" cy="634500"/>
          </a:xfrm>
          <a:prstGeom prst="rect">
            <a:avLst/>
          </a:prstGeom>
        </p:spPr>
        <p:txBody>
          <a:bodyPr anchorCtr="0" anchor="t"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blipFill>
          <a:blip r:embed="rId2">
            <a:alphaModFix/>
          </a:blip>
          <a:stretch>
            <a:fillRect/>
          </a:stretch>
        </a:blipFill>
      </p:bgPr>
    </p:bg>
    <p:spTree>
      <p:nvGrpSpPr>
        <p:cNvPr id="11" name="Shape 11"/>
        <p:cNvGrpSpPr/>
        <p:nvPr/>
      </p:nvGrpSpPr>
      <p:grpSpPr>
        <a:xfrm>
          <a:off x="0" y="0"/>
          <a:ext cx="0" cy="0"/>
          <a:chOff x="0" y="0"/>
          <a:chExt cx="0" cy="0"/>
        </a:xfrm>
      </p:grpSpPr>
      <p:sp>
        <p:nvSpPr>
          <p:cNvPr id="12" name="Google Shape;12;p3"/>
          <p:cNvSpPr/>
          <p:nvPr/>
        </p:nvSpPr>
        <p:spPr>
          <a:xfrm>
            <a:off x="0" y="0"/>
            <a:ext cx="9144000" cy="5143500"/>
          </a:xfrm>
          <a:prstGeom prst="rect">
            <a:avLst/>
          </a:prstGeom>
          <a:solidFill>
            <a:srgbClr val="161616">
              <a:alpha val="597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3"/>
          <p:cNvSpPr txBox="1"/>
          <p:nvPr>
            <p:ph type="title"/>
          </p:nvPr>
        </p:nvSpPr>
        <p:spPr>
          <a:xfrm>
            <a:off x="720000" y="2612759"/>
            <a:ext cx="4360200" cy="1530300"/>
          </a:xfrm>
          <a:prstGeom prst="rect">
            <a:avLst/>
          </a:prstGeom>
        </p:spPr>
        <p:txBody>
          <a:bodyPr anchorCtr="0" anchor="t" bIns="91425" lIns="91425" spcFirstLastPara="1" rIns="91425" wrap="square" tIns="91425">
            <a:noAutofit/>
          </a:bodyPr>
          <a:lstStyle>
            <a:lvl1pPr lvl="0" algn="l">
              <a:spcBef>
                <a:spcPts val="0"/>
              </a:spcBef>
              <a:spcAft>
                <a:spcPts val="0"/>
              </a:spcAft>
              <a:buSzPts val="3600"/>
              <a:buNone/>
              <a:defRPr sz="43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4" name="Google Shape;14;p3"/>
          <p:cNvSpPr txBox="1"/>
          <p:nvPr>
            <p:ph hasCustomPrompt="1" idx="2" type="title"/>
          </p:nvPr>
        </p:nvSpPr>
        <p:spPr>
          <a:xfrm>
            <a:off x="720000" y="580988"/>
            <a:ext cx="1863600" cy="1805700"/>
          </a:xfrm>
          <a:prstGeom prst="rect">
            <a:avLst/>
          </a:prstGeom>
          <a:solidFill>
            <a:schemeClr val="dk2"/>
          </a:solidFill>
          <a:ln>
            <a:noFill/>
          </a:ln>
        </p:spPr>
        <p:txBody>
          <a:bodyPr anchorCtr="0" anchor="t" bIns="91425" lIns="91425" spcFirstLastPara="1" rIns="91425" wrap="square" tIns="91425">
            <a:noAutofit/>
          </a:bodyPr>
          <a:lstStyle>
            <a:lvl1pPr lvl="0" rtl="0" algn="ctr">
              <a:spcBef>
                <a:spcPts val="0"/>
              </a:spcBef>
              <a:spcAft>
                <a:spcPts val="0"/>
              </a:spcAft>
              <a:buSzPts val="6000"/>
              <a:buNone/>
              <a:defRPr sz="11000">
                <a:solidFill>
                  <a:schemeClr val="lt2"/>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5" name="Google Shape;15;p3"/>
          <p:cNvSpPr txBox="1"/>
          <p:nvPr>
            <p:ph idx="1" type="subTitle"/>
          </p:nvPr>
        </p:nvSpPr>
        <p:spPr>
          <a:xfrm rot="455">
            <a:off x="720000" y="4048313"/>
            <a:ext cx="4534800" cy="3996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600"/>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
    <p:bg>
      <p:bgPr>
        <a:blipFill>
          <a:blip r:embed="rId2">
            <a:alphaModFix/>
          </a:blip>
          <a:stretch>
            <a:fillRect/>
          </a:stretch>
        </a:blipFill>
      </p:bgPr>
    </p:bg>
    <p:spTree>
      <p:nvGrpSpPr>
        <p:cNvPr id="104" name="Shape 104"/>
        <p:cNvGrpSpPr/>
        <p:nvPr/>
      </p:nvGrpSpPr>
      <p:grpSpPr>
        <a:xfrm>
          <a:off x="0" y="0"/>
          <a:ext cx="0" cy="0"/>
          <a:chOff x="0" y="0"/>
          <a:chExt cx="0" cy="0"/>
        </a:xfrm>
      </p:grpSpPr>
      <p:sp>
        <p:nvSpPr>
          <p:cNvPr id="105" name="Google Shape;105;p21"/>
          <p:cNvSpPr/>
          <p:nvPr/>
        </p:nvSpPr>
        <p:spPr>
          <a:xfrm>
            <a:off x="0" y="0"/>
            <a:ext cx="9144000" cy="5143500"/>
          </a:xfrm>
          <a:prstGeom prst="rect">
            <a:avLst/>
          </a:prstGeom>
          <a:solidFill>
            <a:srgbClr val="161616">
              <a:alpha val="592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21"/>
          <p:cNvSpPr txBox="1"/>
          <p:nvPr>
            <p:ph type="title"/>
          </p:nvPr>
        </p:nvSpPr>
        <p:spPr>
          <a:xfrm>
            <a:off x="720000" y="540000"/>
            <a:ext cx="7704000" cy="634500"/>
          </a:xfrm>
          <a:prstGeom prst="rect">
            <a:avLst/>
          </a:prstGeom>
        </p:spPr>
        <p:txBody>
          <a:bodyPr anchorCtr="0" anchor="t"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107" name="Google Shape;107;p21"/>
          <p:cNvSpPr txBox="1"/>
          <p:nvPr>
            <p:ph idx="2" type="title"/>
          </p:nvPr>
        </p:nvSpPr>
        <p:spPr>
          <a:xfrm>
            <a:off x="910498" y="1842913"/>
            <a:ext cx="2468100" cy="527700"/>
          </a:xfrm>
          <a:prstGeom prst="rect">
            <a:avLst/>
          </a:prstGeom>
          <a:noFill/>
          <a:ln>
            <a:noFill/>
          </a:ln>
        </p:spPr>
        <p:txBody>
          <a:bodyPr anchorCtr="0" anchor="t" bIns="91425" lIns="91425" spcFirstLastPara="1" rIns="91425" wrap="square" tIns="91425">
            <a:noAutofit/>
          </a:bodyPr>
          <a:lstStyle>
            <a:lvl1pPr lvl="0" rtl="0" algn="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08" name="Google Shape;108;p21"/>
          <p:cNvSpPr txBox="1"/>
          <p:nvPr>
            <p:ph idx="1" type="subTitle"/>
          </p:nvPr>
        </p:nvSpPr>
        <p:spPr>
          <a:xfrm>
            <a:off x="910509" y="2200838"/>
            <a:ext cx="2468100" cy="5643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09" name="Google Shape;109;p21"/>
          <p:cNvSpPr txBox="1"/>
          <p:nvPr>
            <p:ph idx="3" type="title"/>
          </p:nvPr>
        </p:nvSpPr>
        <p:spPr>
          <a:xfrm>
            <a:off x="5765399" y="1842913"/>
            <a:ext cx="2468100" cy="527700"/>
          </a:xfrm>
          <a:prstGeom prst="rect">
            <a:avLst/>
          </a:prstGeom>
          <a:noFill/>
          <a:ln>
            <a:noFill/>
          </a:ln>
        </p:spPr>
        <p:txBody>
          <a:bodyPr anchorCtr="0" anchor="t" bIns="91425" lIns="91425" spcFirstLastPara="1" rIns="91425" wrap="square" tIns="91425">
            <a:noAutofit/>
          </a:bodyPr>
          <a:lstStyle>
            <a:lvl1pPr lvl="0" rtl="0" algn="l">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10" name="Google Shape;110;p21"/>
          <p:cNvSpPr txBox="1"/>
          <p:nvPr>
            <p:ph idx="4" type="subTitle"/>
          </p:nvPr>
        </p:nvSpPr>
        <p:spPr>
          <a:xfrm>
            <a:off x="5765407" y="2200838"/>
            <a:ext cx="2468100" cy="564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11" name="Google Shape;111;p21"/>
          <p:cNvSpPr txBox="1"/>
          <p:nvPr>
            <p:ph idx="5" type="title"/>
          </p:nvPr>
        </p:nvSpPr>
        <p:spPr>
          <a:xfrm>
            <a:off x="910488" y="3121088"/>
            <a:ext cx="2468100" cy="527700"/>
          </a:xfrm>
          <a:prstGeom prst="rect">
            <a:avLst/>
          </a:prstGeom>
          <a:noFill/>
          <a:ln>
            <a:noFill/>
          </a:ln>
        </p:spPr>
        <p:txBody>
          <a:bodyPr anchorCtr="0" anchor="t" bIns="91425" lIns="91425" spcFirstLastPara="1" rIns="91425" wrap="square" tIns="91425">
            <a:noAutofit/>
          </a:bodyPr>
          <a:lstStyle>
            <a:lvl1pPr lvl="0" rtl="0" algn="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12" name="Google Shape;112;p21"/>
          <p:cNvSpPr txBox="1"/>
          <p:nvPr>
            <p:ph idx="6" type="subTitle"/>
          </p:nvPr>
        </p:nvSpPr>
        <p:spPr>
          <a:xfrm>
            <a:off x="910498" y="3479013"/>
            <a:ext cx="2468100" cy="5643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13" name="Google Shape;113;p21"/>
          <p:cNvSpPr txBox="1"/>
          <p:nvPr>
            <p:ph idx="7" type="title"/>
          </p:nvPr>
        </p:nvSpPr>
        <p:spPr>
          <a:xfrm>
            <a:off x="5765388" y="3121088"/>
            <a:ext cx="2468100" cy="527700"/>
          </a:xfrm>
          <a:prstGeom prst="rect">
            <a:avLst/>
          </a:prstGeom>
          <a:noFill/>
          <a:ln>
            <a:noFill/>
          </a:ln>
        </p:spPr>
        <p:txBody>
          <a:bodyPr anchorCtr="0" anchor="t" bIns="91425" lIns="91425" spcFirstLastPara="1" rIns="91425" wrap="square" tIns="91425">
            <a:noAutofit/>
          </a:bodyPr>
          <a:lstStyle>
            <a:lvl1pPr lvl="0" rtl="0" algn="l">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14" name="Google Shape;114;p21"/>
          <p:cNvSpPr txBox="1"/>
          <p:nvPr>
            <p:ph idx="8" type="subTitle"/>
          </p:nvPr>
        </p:nvSpPr>
        <p:spPr>
          <a:xfrm>
            <a:off x="5765396" y="3479013"/>
            <a:ext cx="2468100" cy="564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_1_1">
    <p:bg>
      <p:bgPr>
        <a:blipFill>
          <a:blip r:embed="rId2">
            <a:alphaModFix/>
          </a:blip>
          <a:stretch>
            <a:fillRect/>
          </a:stretch>
        </a:blipFill>
      </p:bgPr>
    </p:bg>
    <p:spTree>
      <p:nvGrpSpPr>
        <p:cNvPr id="115" name="Shape 115"/>
        <p:cNvGrpSpPr/>
        <p:nvPr/>
      </p:nvGrpSpPr>
      <p:grpSpPr>
        <a:xfrm>
          <a:off x="0" y="0"/>
          <a:ext cx="0" cy="0"/>
          <a:chOff x="0" y="0"/>
          <a:chExt cx="0" cy="0"/>
        </a:xfrm>
      </p:grpSpPr>
      <p:sp>
        <p:nvSpPr>
          <p:cNvPr id="116" name="Google Shape;116;p22"/>
          <p:cNvSpPr/>
          <p:nvPr/>
        </p:nvSpPr>
        <p:spPr>
          <a:xfrm>
            <a:off x="0" y="0"/>
            <a:ext cx="9144000" cy="5143500"/>
          </a:xfrm>
          <a:prstGeom prst="rect">
            <a:avLst/>
          </a:prstGeom>
          <a:solidFill>
            <a:srgbClr val="161616">
              <a:alpha val="592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22"/>
          <p:cNvSpPr txBox="1"/>
          <p:nvPr>
            <p:ph type="title"/>
          </p:nvPr>
        </p:nvSpPr>
        <p:spPr>
          <a:xfrm>
            <a:off x="720000" y="540000"/>
            <a:ext cx="7704000" cy="634500"/>
          </a:xfrm>
          <a:prstGeom prst="rect">
            <a:avLst/>
          </a:prstGeom>
        </p:spPr>
        <p:txBody>
          <a:bodyPr anchorCtr="0" anchor="t"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118" name="Google Shape;118;p22"/>
          <p:cNvSpPr txBox="1"/>
          <p:nvPr>
            <p:ph idx="2" type="title"/>
          </p:nvPr>
        </p:nvSpPr>
        <p:spPr>
          <a:xfrm>
            <a:off x="1680532" y="1355963"/>
            <a:ext cx="2741700" cy="527700"/>
          </a:xfrm>
          <a:prstGeom prst="rect">
            <a:avLst/>
          </a:prstGeom>
          <a:noFill/>
          <a:ln>
            <a:noFill/>
          </a:ln>
        </p:spPr>
        <p:txBody>
          <a:bodyPr anchorCtr="0" anchor="t" bIns="91425" lIns="91425" spcFirstLastPara="1" rIns="91425" wrap="square" tIns="91425">
            <a:noAutofit/>
          </a:bodyPr>
          <a:lstStyle>
            <a:lvl1pPr lvl="0" rtl="0" algn="l">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19" name="Google Shape;119;p22"/>
          <p:cNvSpPr txBox="1"/>
          <p:nvPr>
            <p:ph idx="1" type="subTitle"/>
          </p:nvPr>
        </p:nvSpPr>
        <p:spPr>
          <a:xfrm>
            <a:off x="1680532" y="1713888"/>
            <a:ext cx="2741700" cy="606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20" name="Google Shape;120;p22"/>
          <p:cNvSpPr txBox="1"/>
          <p:nvPr>
            <p:ph idx="3" type="title"/>
          </p:nvPr>
        </p:nvSpPr>
        <p:spPr>
          <a:xfrm>
            <a:off x="1680525" y="3755181"/>
            <a:ext cx="2741700" cy="527700"/>
          </a:xfrm>
          <a:prstGeom prst="rect">
            <a:avLst/>
          </a:prstGeom>
          <a:noFill/>
          <a:ln>
            <a:noFill/>
          </a:ln>
        </p:spPr>
        <p:txBody>
          <a:bodyPr anchorCtr="0" anchor="t" bIns="91425" lIns="91425" spcFirstLastPara="1" rIns="91425" wrap="square" tIns="91425">
            <a:noAutofit/>
          </a:bodyPr>
          <a:lstStyle>
            <a:lvl1pPr lvl="0" rtl="0" algn="l">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21" name="Google Shape;121;p22"/>
          <p:cNvSpPr txBox="1"/>
          <p:nvPr>
            <p:ph idx="4" type="subTitle"/>
          </p:nvPr>
        </p:nvSpPr>
        <p:spPr>
          <a:xfrm>
            <a:off x="1680532" y="4127887"/>
            <a:ext cx="2741700" cy="544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22" name="Google Shape;122;p22"/>
          <p:cNvSpPr txBox="1"/>
          <p:nvPr>
            <p:ph idx="5" type="title"/>
          </p:nvPr>
        </p:nvSpPr>
        <p:spPr>
          <a:xfrm>
            <a:off x="1680532" y="2555565"/>
            <a:ext cx="2741700" cy="527700"/>
          </a:xfrm>
          <a:prstGeom prst="rect">
            <a:avLst/>
          </a:prstGeom>
          <a:noFill/>
          <a:ln>
            <a:noFill/>
          </a:ln>
        </p:spPr>
        <p:txBody>
          <a:bodyPr anchorCtr="0" anchor="t" bIns="91425" lIns="91425" spcFirstLastPara="1" rIns="91425" wrap="square" tIns="91425">
            <a:noAutofit/>
          </a:bodyPr>
          <a:lstStyle>
            <a:lvl1pPr lvl="0" rtl="0" algn="l">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23" name="Google Shape;123;p22"/>
          <p:cNvSpPr txBox="1"/>
          <p:nvPr>
            <p:ph idx="6" type="subTitle"/>
          </p:nvPr>
        </p:nvSpPr>
        <p:spPr>
          <a:xfrm>
            <a:off x="1680532" y="2913509"/>
            <a:ext cx="2741700" cy="606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24" name="Google Shape;124;p22"/>
          <p:cNvSpPr txBox="1"/>
          <p:nvPr>
            <p:ph idx="7" type="title"/>
          </p:nvPr>
        </p:nvSpPr>
        <p:spPr>
          <a:xfrm>
            <a:off x="4725950" y="3708222"/>
            <a:ext cx="2741700" cy="527700"/>
          </a:xfrm>
          <a:prstGeom prst="rect">
            <a:avLst/>
          </a:prstGeom>
          <a:noFill/>
          <a:ln>
            <a:noFill/>
          </a:ln>
        </p:spPr>
        <p:txBody>
          <a:bodyPr anchorCtr="0" anchor="t" bIns="91425" lIns="91425" spcFirstLastPara="1" rIns="91425" wrap="square" tIns="91425">
            <a:noAutofit/>
          </a:bodyPr>
          <a:lstStyle>
            <a:lvl1pPr lvl="0" rtl="0" algn="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25" name="Google Shape;125;p22"/>
          <p:cNvSpPr txBox="1"/>
          <p:nvPr>
            <p:ph idx="8" type="subTitle"/>
          </p:nvPr>
        </p:nvSpPr>
        <p:spPr>
          <a:xfrm>
            <a:off x="4725957" y="4066163"/>
            <a:ext cx="2741700" cy="5445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26" name="Google Shape;126;p22"/>
          <p:cNvSpPr txBox="1"/>
          <p:nvPr>
            <p:ph idx="9" type="title"/>
          </p:nvPr>
        </p:nvSpPr>
        <p:spPr>
          <a:xfrm>
            <a:off x="4725951" y="1355963"/>
            <a:ext cx="2741700" cy="527700"/>
          </a:xfrm>
          <a:prstGeom prst="rect">
            <a:avLst/>
          </a:prstGeom>
          <a:noFill/>
          <a:ln>
            <a:noFill/>
          </a:ln>
        </p:spPr>
        <p:txBody>
          <a:bodyPr anchorCtr="0" anchor="t" bIns="91425" lIns="91425" spcFirstLastPara="1" rIns="91425" wrap="square" tIns="91425">
            <a:noAutofit/>
          </a:bodyPr>
          <a:lstStyle>
            <a:lvl1pPr lvl="0" rtl="0" algn="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27" name="Google Shape;127;p22"/>
          <p:cNvSpPr txBox="1"/>
          <p:nvPr>
            <p:ph idx="13" type="subTitle"/>
          </p:nvPr>
        </p:nvSpPr>
        <p:spPr>
          <a:xfrm>
            <a:off x="4725956" y="1713887"/>
            <a:ext cx="2741700" cy="6063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28" name="Google Shape;128;p22"/>
          <p:cNvSpPr txBox="1"/>
          <p:nvPr>
            <p:ph idx="14" type="title"/>
          </p:nvPr>
        </p:nvSpPr>
        <p:spPr>
          <a:xfrm>
            <a:off x="4725951" y="2555561"/>
            <a:ext cx="2741700" cy="527700"/>
          </a:xfrm>
          <a:prstGeom prst="rect">
            <a:avLst/>
          </a:prstGeom>
          <a:noFill/>
          <a:ln>
            <a:noFill/>
          </a:ln>
        </p:spPr>
        <p:txBody>
          <a:bodyPr anchorCtr="0" anchor="t" bIns="91425" lIns="91425" spcFirstLastPara="1" rIns="91425" wrap="square" tIns="91425">
            <a:noAutofit/>
          </a:bodyPr>
          <a:lstStyle>
            <a:lvl1pPr lvl="0" rtl="0" algn="r">
              <a:spcBef>
                <a:spcPts val="0"/>
              </a:spcBef>
              <a:spcAft>
                <a:spcPts val="0"/>
              </a:spcAft>
              <a:buSzPts val="2400"/>
              <a:buNone/>
              <a:defRPr sz="2000"/>
            </a:lvl1pPr>
            <a:lvl2pPr lvl="1" rtl="0" algn="ctr">
              <a:spcBef>
                <a:spcPts val="0"/>
              </a:spcBef>
              <a:spcAft>
                <a:spcPts val="0"/>
              </a:spcAft>
              <a:buSzPts val="2400"/>
              <a:buNone/>
              <a:defRPr sz="2400"/>
            </a:lvl2pPr>
            <a:lvl3pPr lvl="2" rtl="0" algn="ctr">
              <a:spcBef>
                <a:spcPts val="0"/>
              </a:spcBef>
              <a:spcAft>
                <a:spcPts val="0"/>
              </a:spcAft>
              <a:buSzPts val="2400"/>
              <a:buNone/>
              <a:defRPr sz="2400"/>
            </a:lvl3pPr>
            <a:lvl4pPr lvl="3" rtl="0" algn="ctr">
              <a:spcBef>
                <a:spcPts val="0"/>
              </a:spcBef>
              <a:spcAft>
                <a:spcPts val="0"/>
              </a:spcAft>
              <a:buSzPts val="2400"/>
              <a:buNone/>
              <a:defRPr sz="2400"/>
            </a:lvl4pPr>
            <a:lvl5pPr lvl="4" rtl="0" algn="ctr">
              <a:spcBef>
                <a:spcPts val="0"/>
              </a:spcBef>
              <a:spcAft>
                <a:spcPts val="0"/>
              </a:spcAft>
              <a:buSzPts val="2400"/>
              <a:buNone/>
              <a:defRPr sz="2400"/>
            </a:lvl5pPr>
            <a:lvl6pPr lvl="5" rtl="0" algn="ctr">
              <a:spcBef>
                <a:spcPts val="0"/>
              </a:spcBef>
              <a:spcAft>
                <a:spcPts val="0"/>
              </a:spcAft>
              <a:buSzPts val="2400"/>
              <a:buNone/>
              <a:defRPr sz="2400"/>
            </a:lvl6pPr>
            <a:lvl7pPr lvl="6" rtl="0" algn="ctr">
              <a:spcBef>
                <a:spcPts val="0"/>
              </a:spcBef>
              <a:spcAft>
                <a:spcPts val="0"/>
              </a:spcAft>
              <a:buSzPts val="2400"/>
              <a:buNone/>
              <a:defRPr sz="2400"/>
            </a:lvl7pPr>
            <a:lvl8pPr lvl="7" rtl="0" algn="ctr">
              <a:spcBef>
                <a:spcPts val="0"/>
              </a:spcBef>
              <a:spcAft>
                <a:spcPts val="0"/>
              </a:spcAft>
              <a:buSzPts val="2400"/>
              <a:buNone/>
              <a:defRPr sz="2400"/>
            </a:lvl8pPr>
            <a:lvl9pPr lvl="8" rtl="0" algn="ctr">
              <a:spcBef>
                <a:spcPts val="0"/>
              </a:spcBef>
              <a:spcAft>
                <a:spcPts val="0"/>
              </a:spcAft>
              <a:buSzPts val="2400"/>
              <a:buNone/>
              <a:defRPr sz="2400"/>
            </a:lvl9pPr>
          </a:lstStyle>
          <a:p/>
        </p:txBody>
      </p:sp>
      <p:sp>
        <p:nvSpPr>
          <p:cNvPr id="129" name="Google Shape;129;p22"/>
          <p:cNvSpPr txBox="1"/>
          <p:nvPr>
            <p:ph idx="15" type="subTitle"/>
          </p:nvPr>
        </p:nvSpPr>
        <p:spPr>
          <a:xfrm>
            <a:off x="4725956" y="2913504"/>
            <a:ext cx="2741700" cy="6063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1">
  <p:cSld name="BLANK_1_1_1_2_1_1">
    <p:bg>
      <p:bgPr>
        <a:blipFill>
          <a:blip r:embed="rId2">
            <a:alphaModFix/>
          </a:blip>
          <a:stretch>
            <a:fillRect/>
          </a:stretch>
        </a:blipFill>
      </p:bgPr>
    </p:bg>
    <p:spTree>
      <p:nvGrpSpPr>
        <p:cNvPr id="130" name="Shape 130"/>
        <p:cNvGrpSpPr/>
        <p:nvPr/>
      </p:nvGrpSpPr>
      <p:grpSpPr>
        <a:xfrm>
          <a:off x="0" y="0"/>
          <a:ext cx="0" cy="0"/>
          <a:chOff x="0" y="0"/>
          <a:chExt cx="0" cy="0"/>
        </a:xfrm>
      </p:grpSpPr>
      <p:sp>
        <p:nvSpPr>
          <p:cNvPr id="131" name="Google Shape;131;p23"/>
          <p:cNvSpPr/>
          <p:nvPr/>
        </p:nvSpPr>
        <p:spPr>
          <a:xfrm>
            <a:off x="0" y="0"/>
            <a:ext cx="9144000" cy="5143500"/>
          </a:xfrm>
          <a:prstGeom prst="rect">
            <a:avLst/>
          </a:prstGeom>
          <a:solidFill>
            <a:srgbClr val="161616">
              <a:alpha val="592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23"/>
          <p:cNvSpPr txBox="1"/>
          <p:nvPr>
            <p:ph type="title"/>
          </p:nvPr>
        </p:nvSpPr>
        <p:spPr>
          <a:xfrm>
            <a:off x="719999" y="1890575"/>
            <a:ext cx="2171700" cy="527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33" name="Google Shape;133;p23"/>
          <p:cNvSpPr txBox="1"/>
          <p:nvPr>
            <p:ph idx="1" type="subTitle"/>
          </p:nvPr>
        </p:nvSpPr>
        <p:spPr>
          <a:xfrm>
            <a:off x="720008" y="2248500"/>
            <a:ext cx="2171700" cy="564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34" name="Google Shape;134;p23"/>
          <p:cNvSpPr txBox="1"/>
          <p:nvPr>
            <p:ph idx="2" type="title"/>
          </p:nvPr>
        </p:nvSpPr>
        <p:spPr>
          <a:xfrm>
            <a:off x="3486149" y="1890575"/>
            <a:ext cx="2171700" cy="527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35" name="Google Shape;135;p23"/>
          <p:cNvSpPr txBox="1"/>
          <p:nvPr>
            <p:ph idx="3" type="subTitle"/>
          </p:nvPr>
        </p:nvSpPr>
        <p:spPr>
          <a:xfrm>
            <a:off x="3486158" y="2248500"/>
            <a:ext cx="2171700" cy="564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36" name="Google Shape;136;p23"/>
          <p:cNvSpPr txBox="1"/>
          <p:nvPr>
            <p:ph idx="4" type="title"/>
          </p:nvPr>
        </p:nvSpPr>
        <p:spPr>
          <a:xfrm>
            <a:off x="6252299" y="1890575"/>
            <a:ext cx="2171700" cy="527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37" name="Google Shape;137;p23"/>
          <p:cNvSpPr txBox="1"/>
          <p:nvPr>
            <p:ph idx="5" type="subTitle"/>
          </p:nvPr>
        </p:nvSpPr>
        <p:spPr>
          <a:xfrm>
            <a:off x="6252308" y="2248500"/>
            <a:ext cx="2171700" cy="564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38" name="Google Shape;138;p23"/>
          <p:cNvSpPr txBox="1"/>
          <p:nvPr>
            <p:ph idx="6" type="title"/>
          </p:nvPr>
        </p:nvSpPr>
        <p:spPr>
          <a:xfrm>
            <a:off x="719999" y="3681275"/>
            <a:ext cx="2171700" cy="527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39" name="Google Shape;139;p23"/>
          <p:cNvSpPr txBox="1"/>
          <p:nvPr>
            <p:ph idx="7" type="subTitle"/>
          </p:nvPr>
        </p:nvSpPr>
        <p:spPr>
          <a:xfrm>
            <a:off x="720008" y="4039200"/>
            <a:ext cx="2171700" cy="564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40" name="Google Shape;140;p23"/>
          <p:cNvSpPr txBox="1"/>
          <p:nvPr>
            <p:ph idx="8" type="title"/>
          </p:nvPr>
        </p:nvSpPr>
        <p:spPr>
          <a:xfrm>
            <a:off x="3486149" y="3681275"/>
            <a:ext cx="2171700" cy="527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41" name="Google Shape;141;p23"/>
          <p:cNvSpPr txBox="1"/>
          <p:nvPr>
            <p:ph idx="9" type="subTitle"/>
          </p:nvPr>
        </p:nvSpPr>
        <p:spPr>
          <a:xfrm>
            <a:off x="3486158" y="4039200"/>
            <a:ext cx="2171700" cy="564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42" name="Google Shape;142;p23"/>
          <p:cNvSpPr txBox="1"/>
          <p:nvPr>
            <p:ph idx="13" type="title"/>
          </p:nvPr>
        </p:nvSpPr>
        <p:spPr>
          <a:xfrm>
            <a:off x="6252299" y="3681275"/>
            <a:ext cx="2171700" cy="527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43" name="Google Shape;143;p23"/>
          <p:cNvSpPr txBox="1"/>
          <p:nvPr>
            <p:ph idx="14" type="subTitle"/>
          </p:nvPr>
        </p:nvSpPr>
        <p:spPr>
          <a:xfrm>
            <a:off x="6252308" y="4039200"/>
            <a:ext cx="2171700" cy="564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44" name="Google Shape;144;p23"/>
          <p:cNvSpPr txBox="1"/>
          <p:nvPr>
            <p:ph idx="15" type="title"/>
          </p:nvPr>
        </p:nvSpPr>
        <p:spPr>
          <a:xfrm>
            <a:off x="720000" y="540000"/>
            <a:ext cx="7704000" cy="634500"/>
          </a:xfrm>
          <a:prstGeom prst="rect">
            <a:avLst/>
          </a:prstGeom>
        </p:spPr>
        <p:txBody>
          <a:bodyPr anchorCtr="0" anchor="t"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LANK_1_1_1_1_1_1">
    <p:bg>
      <p:bgPr>
        <a:blipFill>
          <a:blip r:embed="rId2">
            <a:alphaModFix/>
          </a:blip>
          <a:stretch>
            <a:fillRect/>
          </a:stretch>
        </a:blipFill>
      </p:bgPr>
    </p:bg>
    <p:spTree>
      <p:nvGrpSpPr>
        <p:cNvPr id="145" name="Shape 145"/>
        <p:cNvGrpSpPr/>
        <p:nvPr/>
      </p:nvGrpSpPr>
      <p:grpSpPr>
        <a:xfrm>
          <a:off x="0" y="0"/>
          <a:ext cx="0" cy="0"/>
          <a:chOff x="0" y="0"/>
          <a:chExt cx="0" cy="0"/>
        </a:xfrm>
      </p:grpSpPr>
      <p:sp>
        <p:nvSpPr>
          <p:cNvPr id="146" name="Google Shape;146;p24"/>
          <p:cNvSpPr/>
          <p:nvPr/>
        </p:nvSpPr>
        <p:spPr>
          <a:xfrm>
            <a:off x="0" y="0"/>
            <a:ext cx="9144000" cy="5143500"/>
          </a:xfrm>
          <a:prstGeom prst="rect">
            <a:avLst/>
          </a:prstGeom>
          <a:solidFill>
            <a:srgbClr val="161616">
              <a:alpha val="592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4"/>
          <p:cNvSpPr txBox="1"/>
          <p:nvPr>
            <p:ph idx="1" type="subTitle"/>
          </p:nvPr>
        </p:nvSpPr>
        <p:spPr>
          <a:xfrm>
            <a:off x="720000" y="3484500"/>
            <a:ext cx="1680600" cy="814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48" name="Google Shape;148;p24"/>
          <p:cNvSpPr txBox="1"/>
          <p:nvPr>
            <p:ph hasCustomPrompt="1" type="title"/>
          </p:nvPr>
        </p:nvSpPr>
        <p:spPr>
          <a:xfrm>
            <a:off x="1043501" y="1878275"/>
            <a:ext cx="906900" cy="909000"/>
          </a:xfrm>
          <a:prstGeom prst="rect">
            <a:avLst/>
          </a:prstGeom>
          <a:solidFill>
            <a:schemeClr val="dk2"/>
          </a:solidFill>
          <a:ln>
            <a:noFill/>
          </a:ln>
        </p:spPr>
        <p:txBody>
          <a:bodyPr anchorCtr="0" anchor="ctr" bIns="91425" lIns="91425" spcFirstLastPara="1" rIns="91425" wrap="square" tIns="91425">
            <a:noAutofit/>
          </a:bodyPr>
          <a:lstStyle>
            <a:lvl1pPr lvl="0" rtl="0" algn="ctr">
              <a:spcBef>
                <a:spcPts val="0"/>
              </a:spcBef>
              <a:spcAft>
                <a:spcPts val="0"/>
              </a:spcAft>
              <a:buClr>
                <a:schemeClr val="accent6"/>
              </a:buClr>
              <a:buSzPts val="2000"/>
              <a:buNone/>
              <a:defRPr sz="2500">
                <a:solidFill>
                  <a:schemeClr val="lt2"/>
                </a:solidFill>
              </a:defRPr>
            </a:lvl1pPr>
            <a:lvl2pPr lvl="1" rtl="0" algn="ctr">
              <a:spcBef>
                <a:spcPts val="0"/>
              </a:spcBef>
              <a:spcAft>
                <a:spcPts val="0"/>
              </a:spcAft>
              <a:buClr>
                <a:schemeClr val="accent6"/>
              </a:buClr>
              <a:buSzPts val="2000"/>
              <a:buNone/>
              <a:defRPr sz="2000">
                <a:solidFill>
                  <a:schemeClr val="accent6"/>
                </a:solidFill>
              </a:defRPr>
            </a:lvl2pPr>
            <a:lvl3pPr lvl="2" rtl="0" algn="ctr">
              <a:spcBef>
                <a:spcPts val="0"/>
              </a:spcBef>
              <a:spcAft>
                <a:spcPts val="0"/>
              </a:spcAft>
              <a:buClr>
                <a:schemeClr val="accent6"/>
              </a:buClr>
              <a:buSzPts val="2000"/>
              <a:buNone/>
              <a:defRPr sz="2000">
                <a:solidFill>
                  <a:schemeClr val="accent6"/>
                </a:solidFill>
              </a:defRPr>
            </a:lvl3pPr>
            <a:lvl4pPr lvl="3" rtl="0" algn="ctr">
              <a:spcBef>
                <a:spcPts val="0"/>
              </a:spcBef>
              <a:spcAft>
                <a:spcPts val="0"/>
              </a:spcAft>
              <a:buClr>
                <a:schemeClr val="accent6"/>
              </a:buClr>
              <a:buSzPts val="2000"/>
              <a:buNone/>
              <a:defRPr sz="2000">
                <a:solidFill>
                  <a:schemeClr val="accent6"/>
                </a:solidFill>
              </a:defRPr>
            </a:lvl4pPr>
            <a:lvl5pPr lvl="4" rtl="0" algn="ctr">
              <a:spcBef>
                <a:spcPts val="0"/>
              </a:spcBef>
              <a:spcAft>
                <a:spcPts val="0"/>
              </a:spcAft>
              <a:buClr>
                <a:schemeClr val="accent6"/>
              </a:buClr>
              <a:buSzPts val="2000"/>
              <a:buNone/>
              <a:defRPr sz="2000">
                <a:solidFill>
                  <a:schemeClr val="accent6"/>
                </a:solidFill>
              </a:defRPr>
            </a:lvl5pPr>
            <a:lvl6pPr lvl="5" rtl="0" algn="ctr">
              <a:spcBef>
                <a:spcPts val="0"/>
              </a:spcBef>
              <a:spcAft>
                <a:spcPts val="0"/>
              </a:spcAft>
              <a:buClr>
                <a:schemeClr val="accent6"/>
              </a:buClr>
              <a:buSzPts val="2000"/>
              <a:buNone/>
              <a:defRPr sz="2000">
                <a:solidFill>
                  <a:schemeClr val="accent6"/>
                </a:solidFill>
              </a:defRPr>
            </a:lvl6pPr>
            <a:lvl7pPr lvl="6" rtl="0" algn="ctr">
              <a:spcBef>
                <a:spcPts val="0"/>
              </a:spcBef>
              <a:spcAft>
                <a:spcPts val="0"/>
              </a:spcAft>
              <a:buClr>
                <a:schemeClr val="accent6"/>
              </a:buClr>
              <a:buSzPts val="2000"/>
              <a:buNone/>
              <a:defRPr sz="2000">
                <a:solidFill>
                  <a:schemeClr val="accent6"/>
                </a:solidFill>
              </a:defRPr>
            </a:lvl7pPr>
            <a:lvl8pPr lvl="7" rtl="0" algn="ctr">
              <a:spcBef>
                <a:spcPts val="0"/>
              </a:spcBef>
              <a:spcAft>
                <a:spcPts val="0"/>
              </a:spcAft>
              <a:buClr>
                <a:schemeClr val="accent6"/>
              </a:buClr>
              <a:buSzPts val="2000"/>
              <a:buNone/>
              <a:defRPr sz="2000">
                <a:solidFill>
                  <a:schemeClr val="accent6"/>
                </a:solidFill>
              </a:defRPr>
            </a:lvl8pPr>
            <a:lvl9pPr lvl="8" rtl="0" algn="ctr">
              <a:spcBef>
                <a:spcPts val="0"/>
              </a:spcBef>
              <a:spcAft>
                <a:spcPts val="0"/>
              </a:spcAft>
              <a:buClr>
                <a:schemeClr val="accent6"/>
              </a:buClr>
              <a:buSzPts val="2000"/>
              <a:buNone/>
              <a:defRPr sz="2000">
                <a:solidFill>
                  <a:schemeClr val="accent6"/>
                </a:solidFill>
              </a:defRPr>
            </a:lvl9pPr>
          </a:lstStyle>
          <a:p>
            <a:r>
              <a:t>xx%</a:t>
            </a:r>
          </a:p>
        </p:txBody>
      </p:sp>
      <p:sp>
        <p:nvSpPr>
          <p:cNvPr id="149" name="Google Shape;149;p24"/>
          <p:cNvSpPr txBox="1"/>
          <p:nvPr>
            <p:ph idx="2" type="title"/>
          </p:nvPr>
        </p:nvSpPr>
        <p:spPr>
          <a:xfrm>
            <a:off x="720000" y="3069550"/>
            <a:ext cx="1680600" cy="527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50" name="Google Shape;150;p24"/>
          <p:cNvSpPr txBox="1"/>
          <p:nvPr>
            <p:ph idx="3" type="subTitle"/>
          </p:nvPr>
        </p:nvSpPr>
        <p:spPr>
          <a:xfrm>
            <a:off x="2727800" y="3484500"/>
            <a:ext cx="1680600" cy="814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51" name="Google Shape;151;p24"/>
          <p:cNvSpPr txBox="1"/>
          <p:nvPr>
            <p:ph hasCustomPrompt="1" idx="4" type="title"/>
          </p:nvPr>
        </p:nvSpPr>
        <p:spPr>
          <a:xfrm>
            <a:off x="3051319" y="1878275"/>
            <a:ext cx="906900" cy="909000"/>
          </a:xfrm>
          <a:prstGeom prst="rect">
            <a:avLst/>
          </a:prstGeom>
          <a:solidFill>
            <a:schemeClr val="dk2"/>
          </a:solidFill>
          <a:ln>
            <a:noFill/>
          </a:ln>
        </p:spPr>
        <p:txBody>
          <a:bodyPr anchorCtr="0" anchor="ctr" bIns="91425" lIns="91425" spcFirstLastPara="1" rIns="91425" wrap="square" tIns="91425">
            <a:noAutofit/>
          </a:bodyPr>
          <a:lstStyle>
            <a:lvl1pPr lvl="0" rtl="0" algn="ctr">
              <a:spcBef>
                <a:spcPts val="0"/>
              </a:spcBef>
              <a:spcAft>
                <a:spcPts val="0"/>
              </a:spcAft>
              <a:buClr>
                <a:schemeClr val="accent6"/>
              </a:buClr>
              <a:buSzPts val="2000"/>
              <a:buNone/>
              <a:defRPr sz="2500">
                <a:solidFill>
                  <a:schemeClr val="lt2"/>
                </a:solidFill>
              </a:defRPr>
            </a:lvl1pPr>
            <a:lvl2pPr lvl="1" rtl="0" algn="ctr">
              <a:spcBef>
                <a:spcPts val="0"/>
              </a:spcBef>
              <a:spcAft>
                <a:spcPts val="0"/>
              </a:spcAft>
              <a:buClr>
                <a:schemeClr val="accent6"/>
              </a:buClr>
              <a:buSzPts val="2000"/>
              <a:buNone/>
              <a:defRPr sz="2000">
                <a:solidFill>
                  <a:schemeClr val="accent6"/>
                </a:solidFill>
              </a:defRPr>
            </a:lvl2pPr>
            <a:lvl3pPr lvl="2" rtl="0" algn="ctr">
              <a:spcBef>
                <a:spcPts val="0"/>
              </a:spcBef>
              <a:spcAft>
                <a:spcPts val="0"/>
              </a:spcAft>
              <a:buClr>
                <a:schemeClr val="accent6"/>
              </a:buClr>
              <a:buSzPts val="2000"/>
              <a:buNone/>
              <a:defRPr sz="2000">
                <a:solidFill>
                  <a:schemeClr val="accent6"/>
                </a:solidFill>
              </a:defRPr>
            </a:lvl3pPr>
            <a:lvl4pPr lvl="3" rtl="0" algn="ctr">
              <a:spcBef>
                <a:spcPts val="0"/>
              </a:spcBef>
              <a:spcAft>
                <a:spcPts val="0"/>
              </a:spcAft>
              <a:buClr>
                <a:schemeClr val="accent6"/>
              </a:buClr>
              <a:buSzPts val="2000"/>
              <a:buNone/>
              <a:defRPr sz="2000">
                <a:solidFill>
                  <a:schemeClr val="accent6"/>
                </a:solidFill>
              </a:defRPr>
            </a:lvl4pPr>
            <a:lvl5pPr lvl="4" rtl="0" algn="ctr">
              <a:spcBef>
                <a:spcPts val="0"/>
              </a:spcBef>
              <a:spcAft>
                <a:spcPts val="0"/>
              </a:spcAft>
              <a:buClr>
                <a:schemeClr val="accent6"/>
              </a:buClr>
              <a:buSzPts val="2000"/>
              <a:buNone/>
              <a:defRPr sz="2000">
                <a:solidFill>
                  <a:schemeClr val="accent6"/>
                </a:solidFill>
              </a:defRPr>
            </a:lvl5pPr>
            <a:lvl6pPr lvl="5" rtl="0" algn="ctr">
              <a:spcBef>
                <a:spcPts val="0"/>
              </a:spcBef>
              <a:spcAft>
                <a:spcPts val="0"/>
              </a:spcAft>
              <a:buClr>
                <a:schemeClr val="accent6"/>
              </a:buClr>
              <a:buSzPts val="2000"/>
              <a:buNone/>
              <a:defRPr sz="2000">
                <a:solidFill>
                  <a:schemeClr val="accent6"/>
                </a:solidFill>
              </a:defRPr>
            </a:lvl6pPr>
            <a:lvl7pPr lvl="6" rtl="0" algn="ctr">
              <a:spcBef>
                <a:spcPts val="0"/>
              </a:spcBef>
              <a:spcAft>
                <a:spcPts val="0"/>
              </a:spcAft>
              <a:buClr>
                <a:schemeClr val="accent6"/>
              </a:buClr>
              <a:buSzPts val="2000"/>
              <a:buNone/>
              <a:defRPr sz="2000">
                <a:solidFill>
                  <a:schemeClr val="accent6"/>
                </a:solidFill>
              </a:defRPr>
            </a:lvl7pPr>
            <a:lvl8pPr lvl="7" rtl="0" algn="ctr">
              <a:spcBef>
                <a:spcPts val="0"/>
              </a:spcBef>
              <a:spcAft>
                <a:spcPts val="0"/>
              </a:spcAft>
              <a:buClr>
                <a:schemeClr val="accent6"/>
              </a:buClr>
              <a:buSzPts val="2000"/>
              <a:buNone/>
              <a:defRPr sz="2000">
                <a:solidFill>
                  <a:schemeClr val="accent6"/>
                </a:solidFill>
              </a:defRPr>
            </a:lvl8pPr>
            <a:lvl9pPr lvl="8" rtl="0" algn="ctr">
              <a:spcBef>
                <a:spcPts val="0"/>
              </a:spcBef>
              <a:spcAft>
                <a:spcPts val="0"/>
              </a:spcAft>
              <a:buClr>
                <a:schemeClr val="accent6"/>
              </a:buClr>
              <a:buSzPts val="2000"/>
              <a:buNone/>
              <a:defRPr sz="2000">
                <a:solidFill>
                  <a:schemeClr val="accent6"/>
                </a:solidFill>
              </a:defRPr>
            </a:lvl9pPr>
          </a:lstStyle>
          <a:p>
            <a:r>
              <a:t>xx%</a:t>
            </a:r>
          </a:p>
        </p:txBody>
      </p:sp>
      <p:sp>
        <p:nvSpPr>
          <p:cNvPr id="152" name="Google Shape;152;p24"/>
          <p:cNvSpPr txBox="1"/>
          <p:nvPr>
            <p:ph idx="5" type="title"/>
          </p:nvPr>
        </p:nvSpPr>
        <p:spPr>
          <a:xfrm>
            <a:off x="2727800" y="3069550"/>
            <a:ext cx="1680600" cy="527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53" name="Google Shape;153;p24"/>
          <p:cNvSpPr txBox="1"/>
          <p:nvPr>
            <p:ph idx="6" type="subTitle"/>
          </p:nvPr>
        </p:nvSpPr>
        <p:spPr>
          <a:xfrm>
            <a:off x="4735600" y="3484500"/>
            <a:ext cx="1680600" cy="814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54" name="Google Shape;154;p24"/>
          <p:cNvSpPr txBox="1"/>
          <p:nvPr>
            <p:ph hasCustomPrompt="1" idx="7" type="title"/>
          </p:nvPr>
        </p:nvSpPr>
        <p:spPr>
          <a:xfrm>
            <a:off x="5059000" y="1878133"/>
            <a:ext cx="906900" cy="909300"/>
          </a:xfrm>
          <a:prstGeom prst="rect">
            <a:avLst/>
          </a:prstGeom>
          <a:solidFill>
            <a:schemeClr val="dk2"/>
          </a:solidFill>
          <a:ln>
            <a:noFill/>
          </a:ln>
        </p:spPr>
        <p:txBody>
          <a:bodyPr anchorCtr="0" anchor="ctr" bIns="91425" lIns="91425" spcFirstLastPara="1" rIns="91425" wrap="square" tIns="91425">
            <a:noAutofit/>
          </a:bodyPr>
          <a:lstStyle>
            <a:lvl1pPr lvl="0" rtl="0" algn="ctr">
              <a:spcBef>
                <a:spcPts val="0"/>
              </a:spcBef>
              <a:spcAft>
                <a:spcPts val="0"/>
              </a:spcAft>
              <a:buClr>
                <a:schemeClr val="accent6"/>
              </a:buClr>
              <a:buSzPts val="2000"/>
              <a:buNone/>
              <a:defRPr sz="2500">
                <a:solidFill>
                  <a:schemeClr val="lt2"/>
                </a:solidFill>
              </a:defRPr>
            </a:lvl1pPr>
            <a:lvl2pPr lvl="1" rtl="0" algn="ctr">
              <a:spcBef>
                <a:spcPts val="0"/>
              </a:spcBef>
              <a:spcAft>
                <a:spcPts val="0"/>
              </a:spcAft>
              <a:buClr>
                <a:schemeClr val="accent6"/>
              </a:buClr>
              <a:buSzPts val="2000"/>
              <a:buNone/>
              <a:defRPr sz="2000">
                <a:solidFill>
                  <a:schemeClr val="accent6"/>
                </a:solidFill>
              </a:defRPr>
            </a:lvl2pPr>
            <a:lvl3pPr lvl="2" rtl="0" algn="ctr">
              <a:spcBef>
                <a:spcPts val="0"/>
              </a:spcBef>
              <a:spcAft>
                <a:spcPts val="0"/>
              </a:spcAft>
              <a:buClr>
                <a:schemeClr val="accent6"/>
              </a:buClr>
              <a:buSzPts val="2000"/>
              <a:buNone/>
              <a:defRPr sz="2000">
                <a:solidFill>
                  <a:schemeClr val="accent6"/>
                </a:solidFill>
              </a:defRPr>
            </a:lvl3pPr>
            <a:lvl4pPr lvl="3" rtl="0" algn="ctr">
              <a:spcBef>
                <a:spcPts val="0"/>
              </a:spcBef>
              <a:spcAft>
                <a:spcPts val="0"/>
              </a:spcAft>
              <a:buClr>
                <a:schemeClr val="accent6"/>
              </a:buClr>
              <a:buSzPts val="2000"/>
              <a:buNone/>
              <a:defRPr sz="2000">
                <a:solidFill>
                  <a:schemeClr val="accent6"/>
                </a:solidFill>
              </a:defRPr>
            </a:lvl4pPr>
            <a:lvl5pPr lvl="4" rtl="0" algn="ctr">
              <a:spcBef>
                <a:spcPts val="0"/>
              </a:spcBef>
              <a:spcAft>
                <a:spcPts val="0"/>
              </a:spcAft>
              <a:buClr>
                <a:schemeClr val="accent6"/>
              </a:buClr>
              <a:buSzPts val="2000"/>
              <a:buNone/>
              <a:defRPr sz="2000">
                <a:solidFill>
                  <a:schemeClr val="accent6"/>
                </a:solidFill>
              </a:defRPr>
            </a:lvl5pPr>
            <a:lvl6pPr lvl="5" rtl="0" algn="ctr">
              <a:spcBef>
                <a:spcPts val="0"/>
              </a:spcBef>
              <a:spcAft>
                <a:spcPts val="0"/>
              </a:spcAft>
              <a:buClr>
                <a:schemeClr val="accent6"/>
              </a:buClr>
              <a:buSzPts val="2000"/>
              <a:buNone/>
              <a:defRPr sz="2000">
                <a:solidFill>
                  <a:schemeClr val="accent6"/>
                </a:solidFill>
              </a:defRPr>
            </a:lvl6pPr>
            <a:lvl7pPr lvl="6" rtl="0" algn="ctr">
              <a:spcBef>
                <a:spcPts val="0"/>
              </a:spcBef>
              <a:spcAft>
                <a:spcPts val="0"/>
              </a:spcAft>
              <a:buClr>
                <a:schemeClr val="accent6"/>
              </a:buClr>
              <a:buSzPts val="2000"/>
              <a:buNone/>
              <a:defRPr sz="2000">
                <a:solidFill>
                  <a:schemeClr val="accent6"/>
                </a:solidFill>
              </a:defRPr>
            </a:lvl7pPr>
            <a:lvl8pPr lvl="7" rtl="0" algn="ctr">
              <a:spcBef>
                <a:spcPts val="0"/>
              </a:spcBef>
              <a:spcAft>
                <a:spcPts val="0"/>
              </a:spcAft>
              <a:buClr>
                <a:schemeClr val="accent6"/>
              </a:buClr>
              <a:buSzPts val="2000"/>
              <a:buNone/>
              <a:defRPr sz="2000">
                <a:solidFill>
                  <a:schemeClr val="accent6"/>
                </a:solidFill>
              </a:defRPr>
            </a:lvl8pPr>
            <a:lvl9pPr lvl="8" rtl="0" algn="ctr">
              <a:spcBef>
                <a:spcPts val="0"/>
              </a:spcBef>
              <a:spcAft>
                <a:spcPts val="0"/>
              </a:spcAft>
              <a:buClr>
                <a:schemeClr val="accent6"/>
              </a:buClr>
              <a:buSzPts val="2000"/>
              <a:buNone/>
              <a:defRPr sz="2000">
                <a:solidFill>
                  <a:schemeClr val="accent6"/>
                </a:solidFill>
              </a:defRPr>
            </a:lvl9pPr>
          </a:lstStyle>
          <a:p>
            <a:r>
              <a:t>xx%</a:t>
            </a:r>
          </a:p>
        </p:txBody>
      </p:sp>
      <p:sp>
        <p:nvSpPr>
          <p:cNvPr id="155" name="Google Shape;155;p24"/>
          <p:cNvSpPr txBox="1"/>
          <p:nvPr>
            <p:ph idx="8" type="title"/>
          </p:nvPr>
        </p:nvSpPr>
        <p:spPr>
          <a:xfrm>
            <a:off x="4735600" y="3069550"/>
            <a:ext cx="1680600" cy="527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56" name="Google Shape;156;p24"/>
          <p:cNvSpPr txBox="1"/>
          <p:nvPr>
            <p:ph idx="9" type="subTitle"/>
          </p:nvPr>
        </p:nvSpPr>
        <p:spPr>
          <a:xfrm>
            <a:off x="6743400" y="3484500"/>
            <a:ext cx="1680600" cy="814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57" name="Google Shape;157;p24"/>
          <p:cNvSpPr txBox="1"/>
          <p:nvPr>
            <p:ph hasCustomPrompt="1" idx="13" type="title"/>
          </p:nvPr>
        </p:nvSpPr>
        <p:spPr>
          <a:xfrm>
            <a:off x="7066800" y="1878132"/>
            <a:ext cx="906900" cy="909300"/>
          </a:xfrm>
          <a:prstGeom prst="rect">
            <a:avLst/>
          </a:prstGeom>
          <a:solidFill>
            <a:schemeClr val="dk2"/>
          </a:solidFill>
          <a:ln>
            <a:noFill/>
          </a:ln>
        </p:spPr>
        <p:txBody>
          <a:bodyPr anchorCtr="0" anchor="ctr" bIns="91425" lIns="91425" spcFirstLastPara="1" rIns="91425" wrap="square" tIns="91425">
            <a:noAutofit/>
          </a:bodyPr>
          <a:lstStyle>
            <a:lvl1pPr lvl="0" rtl="0" algn="ctr">
              <a:spcBef>
                <a:spcPts val="0"/>
              </a:spcBef>
              <a:spcAft>
                <a:spcPts val="0"/>
              </a:spcAft>
              <a:buClr>
                <a:schemeClr val="accent6"/>
              </a:buClr>
              <a:buSzPts val="2000"/>
              <a:buNone/>
              <a:defRPr sz="2500">
                <a:solidFill>
                  <a:schemeClr val="lt2"/>
                </a:solidFill>
              </a:defRPr>
            </a:lvl1pPr>
            <a:lvl2pPr lvl="1" rtl="0" algn="ctr">
              <a:spcBef>
                <a:spcPts val="0"/>
              </a:spcBef>
              <a:spcAft>
                <a:spcPts val="0"/>
              </a:spcAft>
              <a:buClr>
                <a:schemeClr val="accent6"/>
              </a:buClr>
              <a:buSzPts val="2000"/>
              <a:buNone/>
              <a:defRPr sz="2000">
                <a:solidFill>
                  <a:schemeClr val="accent6"/>
                </a:solidFill>
              </a:defRPr>
            </a:lvl2pPr>
            <a:lvl3pPr lvl="2" rtl="0" algn="ctr">
              <a:spcBef>
                <a:spcPts val="0"/>
              </a:spcBef>
              <a:spcAft>
                <a:spcPts val="0"/>
              </a:spcAft>
              <a:buClr>
                <a:schemeClr val="accent6"/>
              </a:buClr>
              <a:buSzPts val="2000"/>
              <a:buNone/>
              <a:defRPr sz="2000">
                <a:solidFill>
                  <a:schemeClr val="accent6"/>
                </a:solidFill>
              </a:defRPr>
            </a:lvl3pPr>
            <a:lvl4pPr lvl="3" rtl="0" algn="ctr">
              <a:spcBef>
                <a:spcPts val="0"/>
              </a:spcBef>
              <a:spcAft>
                <a:spcPts val="0"/>
              </a:spcAft>
              <a:buClr>
                <a:schemeClr val="accent6"/>
              </a:buClr>
              <a:buSzPts val="2000"/>
              <a:buNone/>
              <a:defRPr sz="2000">
                <a:solidFill>
                  <a:schemeClr val="accent6"/>
                </a:solidFill>
              </a:defRPr>
            </a:lvl4pPr>
            <a:lvl5pPr lvl="4" rtl="0" algn="ctr">
              <a:spcBef>
                <a:spcPts val="0"/>
              </a:spcBef>
              <a:spcAft>
                <a:spcPts val="0"/>
              </a:spcAft>
              <a:buClr>
                <a:schemeClr val="accent6"/>
              </a:buClr>
              <a:buSzPts val="2000"/>
              <a:buNone/>
              <a:defRPr sz="2000">
                <a:solidFill>
                  <a:schemeClr val="accent6"/>
                </a:solidFill>
              </a:defRPr>
            </a:lvl5pPr>
            <a:lvl6pPr lvl="5" rtl="0" algn="ctr">
              <a:spcBef>
                <a:spcPts val="0"/>
              </a:spcBef>
              <a:spcAft>
                <a:spcPts val="0"/>
              </a:spcAft>
              <a:buClr>
                <a:schemeClr val="accent6"/>
              </a:buClr>
              <a:buSzPts val="2000"/>
              <a:buNone/>
              <a:defRPr sz="2000">
                <a:solidFill>
                  <a:schemeClr val="accent6"/>
                </a:solidFill>
              </a:defRPr>
            </a:lvl6pPr>
            <a:lvl7pPr lvl="6" rtl="0" algn="ctr">
              <a:spcBef>
                <a:spcPts val="0"/>
              </a:spcBef>
              <a:spcAft>
                <a:spcPts val="0"/>
              </a:spcAft>
              <a:buClr>
                <a:schemeClr val="accent6"/>
              </a:buClr>
              <a:buSzPts val="2000"/>
              <a:buNone/>
              <a:defRPr sz="2000">
                <a:solidFill>
                  <a:schemeClr val="accent6"/>
                </a:solidFill>
              </a:defRPr>
            </a:lvl7pPr>
            <a:lvl8pPr lvl="7" rtl="0" algn="ctr">
              <a:spcBef>
                <a:spcPts val="0"/>
              </a:spcBef>
              <a:spcAft>
                <a:spcPts val="0"/>
              </a:spcAft>
              <a:buClr>
                <a:schemeClr val="accent6"/>
              </a:buClr>
              <a:buSzPts val="2000"/>
              <a:buNone/>
              <a:defRPr sz="2000">
                <a:solidFill>
                  <a:schemeClr val="accent6"/>
                </a:solidFill>
              </a:defRPr>
            </a:lvl8pPr>
            <a:lvl9pPr lvl="8" rtl="0" algn="ctr">
              <a:spcBef>
                <a:spcPts val="0"/>
              </a:spcBef>
              <a:spcAft>
                <a:spcPts val="0"/>
              </a:spcAft>
              <a:buClr>
                <a:schemeClr val="accent6"/>
              </a:buClr>
              <a:buSzPts val="2000"/>
              <a:buNone/>
              <a:defRPr sz="2000">
                <a:solidFill>
                  <a:schemeClr val="accent6"/>
                </a:solidFill>
              </a:defRPr>
            </a:lvl9pPr>
          </a:lstStyle>
          <a:p>
            <a:r>
              <a:t>xx%</a:t>
            </a:r>
          </a:p>
        </p:txBody>
      </p:sp>
      <p:sp>
        <p:nvSpPr>
          <p:cNvPr id="158" name="Google Shape;158;p24"/>
          <p:cNvSpPr txBox="1"/>
          <p:nvPr>
            <p:ph idx="14" type="title"/>
          </p:nvPr>
        </p:nvSpPr>
        <p:spPr>
          <a:xfrm>
            <a:off x="6743400" y="3069550"/>
            <a:ext cx="1680600" cy="527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59" name="Google Shape;159;p24"/>
          <p:cNvSpPr txBox="1"/>
          <p:nvPr>
            <p:ph idx="15" type="title"/>
          </p:nvPr>
        </p:nvSpPr>
        <p:spPr>
          <a:xfrm>
            <a:off x="720000" y="540000"/>
            <a:ext cx="7704000" cy="634500"/>
          </a:xfrm>
          <a:prstGeom prst="rect">
            <a:avLst/>
          </a:prstGeom>
        </p:spPr>
        <p:txBody>
          <a:bodyPr anchorCtr="0" anchor="t"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TITLE_AND_TWO_COLUMNS_1">
    <p:bg>
      <p:bgPr>
        <a:blipFill>
          <a:blip r:embed="rId2">
            <a:alphaModFix/>
          </a:blip>
          <a:stretch>
            <a:fillRect/>
          </a:stretch>
        </a:blipFill>
      </p:bgPr>
    </p:bg>
    <p:spTree>
      <p:nvGrpSpPr>
        <p:cNvPr id="160" name="Shape 160"/>
        <p:cNvGrpSpPr/>
        <p:nvPr/>
      </p:nvGrpSpPr>
      <p:grpSpPr>
        <a:xfrm>
          <a:off x="0" y="0"/>
          <a:ext cx="0" cy="0"/>
          <a:chOff x="0" y="0"/>
          <a:chExt cx="0" cy="0"/>
        </a:xfrm>
      </p:grpSpPr>
      <p:sp>
        <p:nvSpPr>
          <p:cNvPr id="161" name="Google Shape;161;p25"/>
          <p:cNvSpPr/>
          <p:nvPr/>
        </p:nvSpPr>
        <p:spPr>
          <a:xfrm>
            <a:off x="0" y="0"/>
            <a:ext cx="9144000" cy="5143500"/>
          </a:xfrm>
          <a:prstGeom prst="rect">
            <a:avLst/>
          </a:prstGeom>
          <a:solidFill>
            <a:srgbClr val="161616">
              <a:alpha val="770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5"/>
          <p:cNvSpPr txBox="1"/>
          <p:nvPr>
            <p:ph idx="1" type="subTitle"/>
          </p:nvPr>
        </p:nvSpPr>
        <p:spPr>
          <a:xfrm>
            <a:off x="720000" y="3599700"/>
            <a:ext cx="2285400" cy="814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63" name="Google Shape;163;p25"/>
          <p:cNvSpPr txBox="1"/>
          <p:nvPr>
            <p:ph hasCustomPrompt="1" type="title"/>
          </p:nvPr>
        </p:nvSpPr>
        <p:spPr>
          <a:xfrm>
            <a:off x="720000" y="2252000"/>
            <a:ext cx="2285400" cy="1138500"/>
          </a:xfrm>
          <a:prstGeom prst="rect">
            <a:avLst/>
          </a:prstGeom>
          <a:solidFill>
            <a:schemeClr val="dk2"/>
          </a:solidFill>
          <a:ln>
            <a:noFill/>
          </a:ln>
        </p:spPr>
        <p:txBody>
          <a:bodyPr anchorCtr="0" anchor="t" bIns="91425" lIns="91425" spcFirstLastPara="1" rIns="91425" wrap="square" tIns="91425">
            <a:noAutofit/>
          </a:bodyPr>
          <a:lstStyle>
            <a:lvl1pPr lvl="0" rtl="0" algn="ctr">
              <a:spcBef>
                <a:spcPts val="0"/>
              </a:spcBef>
              <a:spcAft>
                <a:spcPts val="0"/>
              </a:spcAft>
              <a:buClr>
                <a:schemeClr val="accent6"/>
              </a:buClr>
              <a:buSzPts val="6200"/>
              <a:buNone/>
              <a:defRPr sz="6200">
                <a:solidFill>
                  <a:schemeClr val="lt2"/>
                </a:solidFill>
              </a:defRPr>
            </a:lvl1pPr>
            <a:lvl2pPr lvl="1" rtl="0" algn="ctr">
              <a:spcBef>
                <a:spcPts val="0"/>
              </a:spcBef>
              <a:spcAft>
                <a:spcPts val="0"/>
              </a:spcAft>
              <a:buClr>
                <a:schemeClr val="accent6"/>
              </a:buClr>
              <a:buSzPts val="6200"/>
              <a:buNone/>
              <a:defRPr sz="6200">
                <a:solidFill>
                  <a:schemeClr val="accent6"/>
                </a:solidFill>
              </a:defRPr>
            </a:lvl2pPr>
            <a:lvl3pPr lvl="2" rtl="0" algn="ctr">
              <a:spcBef>
                <a:spcPts val="0"/>
              </a:spcBef>
              <a:spcAft>
                <a:spcPts val="0"/>
              </a:spcAft>
              <a:buClr>
                <a:schemeClr val="accent6"/>
              </a:buClr>
              <a:buSzPts val="6200"/>
              <a:buNone/>
              <a:defRPr sz="6200">
                <a:solidFill>
                  <a:schemeClr val="accent6"/>
                </a:solidFill>
              </a:defRPr>
            </a:lvl3pPr>
            <a:lvl4pPr lvl="3" rtl="0" algn="ctr">
              <a:spcBef>
                <a:spcPts val="0"/>
              </a:spcBef>
              <a:spcAft>
                <a:spcPts val="0"/>
              </a:spcAft>
              <a:buClr>
                <a:schemeClr val="accent6"/>
              </a:buClr>
              <a:buSzPts val="6200"/>
              <a:buNone/>
              <a:defRPr sz="6200">
                <a:solidFill>
                  <a:schemeClr val="accent6"/>
                </a:solidFill>
              </a:defRPr>
            </a:lvl4pPr>
            <a:lvl5pPr lvl="4" rtl="0" algn="ctr">
              <a:spcBef>
                <a:spcPts val="0"/>
              </a:spcBef>
              <a:spcAft>
                <a:spcPts val="0"/>
              </a:spcAft>
              <a:buClr>
                <a:schemeClr val="accent6"/>
              </a:buClr>
              <a:buSzPts val="6200"/>
              <a:buNone/>
              <a:defRPr sz="6200">
                <a:solidFill>
                  <a:schemeClr val="accent6"/>
                </a:solidFill>
              </a:defRPr>
            </a:lvl5pPr>
            <a:lvl6pPr lvl="5" rtl="0" algn="ctr">
              <a:spcBef>
                <a:spcPts val="0"/>
              </a:spcBef>
              <a:spcAft>
                <a:spcPts val="0"/>
              </a:spcAft>
              <a:buClr>
                <a:schemeClr val="accent6"/>
              </a:buClr>
              <a:buSzPts val="6200"/>
              <a:buNone/>
              <a:defRPr sz="6200">
                <a:solidFill>
                  <a:schemeClr val="accent6"/>
                </a:solidFill>
              </a:defRPr>
            </a:lvl6pPr>
            <a:lvl7pPr lvl="6" rtl="0" algn="ctr">
              <a:spcBef>
                <a:spcPts val="0"/>
              </a:spcBef>
              <a:spcAft>
                <a:spcPts val="0"/>
              </a:spcAft>
              <a:buClr>
                <a:schemeClr val="accent6"/>
              </a:buClr>
              <a:buSzPts val="6200"/>
              <a:buNone/>
              <a:defRPr sz="6200">
                <a:solidFill>
                  <a:schemeClr val="accent6"/>
                </a:solidFill>
              </a:defRPr>
            </a:lvl7pPr>
            <a:lvl8pPr lvl="7" rtl="0" algn="ctr">
              <a:spcBef>
                <a:spcPts val="0"/>
              </a:spcBef>
              <a:spcAft>
                <a:spcPts val="0"/>
              </a:spcAft>
              <a:buClr>
                <a:schemeClr val="accent6"/>
              </a:buClr>
              <a:buSzPts val="6200"/>
              <a:buNone/>
              <a:defRPr sz="6200">
                <a:solidFill>
                  <a:schemeClr val="accent6"/>
                </a:solidFill>
              </a:defRPr>
            </a:lvl8pPr>
            <a:lvl9pPr lvl="8" rtl="0" algn="ctr">
              <a:spcBef>
                <a:spcPts val="0"/>
              </a:spcBef>
              <a:spcAft>
                <a:spcPts val="0"/>
              </a:spcAft>
              <a:buClr>
                <a:schemeClr val="accent6"/>
              </a:buClr>
              <a:buSzPts val="6200"/>
              <a:buNone/>
              <a:defRPr sz="6200">
                <a:solidFill>
                  <a:schemeClr val="accent6"/>
                </a:solidFill>
              </a:defRPr>
            </a:lvl9pPr>
          </a:lstStyle>
          <a:p>
            <a:r>
              <a:t>xx%</a:t>
            </a:r>
          </a:p>
        </p:txBody>
      </p:sp>
      <p:sp>
        <p:nvSpPr>
          <p:cNvPr id="164" name="Google Shape;164;p25"/>
          <p:cNvSpPr txBox="1"/>
          <p:nvPr>
            <p:ph idx="2" type="title"/>
          </p:nvPr>
        </p:nvSpPr>
        <p:spPr>
          <a:xfrm>
            <a:off x="720000" y="1515100"/>
            <a:ext cx="2285400" cy="527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65" name="Google Shape;165;p25"/>
          <p:cNvSpPr txBox="1"/>
          <p:nvPr>
            <p:ph idx="3" type="subTitle"/>
          </p:nvPr>
        </p:nvSpPr>
        <p:spPr>
          <a:xfrm>
            <a:off x="3429300" y="3599700"/>
            <a:ext cx="2285400" cy="814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66" name="Google Shape;166;p25"/>
          <p:cNvSpPr txBox="1"/>
          <p:nvPr>
            <p:ph hasCustomPrompt="1" idx="4" type="title"/>
          </p:nvPr>
        </p:nvSpPr>
        <p:spPr>
          <a:xfrm>
            <a:off x="3429300" y="2252000"/>
            <a:ext cx="2285400" cy="1138500"/>
          </a:xfrm>
          <a:prstGeom prst="rect">
            <a:avLst/>
          </a:prstGeom>
          <a:solidFill>
            <a:schemeClr val="dk2"/>
          </a:solidFill>
          <a:ln>
            <a:noFill/>
          </a:ln>
        </p:spPr>
        <p:txBody>
          <a:bodyPr anchorCtr="0" anchor="t" bIns="91425" lIns="91425" spcFirstLastPara="1" rIns="91425" wrap="square" tIns="91425">
            <a:noAutofit/>
          </a:bodyPr>
          <a:lstStyle>
            <a:lvl1pPr lvl="0" rtl="0" algn="ctr">
              <a:spcBef>
                <a:spcPts val="0"/>
              </a:spcBef>
              <a:spcAft>
                <a:spcPts val="0"/>
              </a:spcAft>
              <a:buClr>
                <a:schemeClr val="accent6"/>
              </a:buClr>
              <a:buSzPts val="6200"/>
              <a:buNone/>
              <a:defRPr sz="6200">
                <a:solidFill>
                  <a:schemeClr val="lt2"/>
                </a:solidFill>
              </a:defRPr>
            </a:lvl1pPr>
            <a:lvl2pPr lvl="1" rtl="0" algn="ctr">
              <a:spcBef>
                <a:spcPts val="0"/>
              </a:spcBef>
              <a:spcAft>
                <a:spcPts val="0"/>
              </a:spcAft>
              <a:buClr>
                <a:schemeClr val="accent6"/>
              </a:buClr>
              <a:buSzPts val="6200"/>
              <a:buNone/>
              <a:defRPr sz="6200">
                <a:solidFill>
                  <a:schemeClr val="accent6"/>
                </a:solidFill>
              </a:defRPr>
            </a:lvl2pPr>
            <a:lvl3pPr lvl="2" rtl="0" algn="ctr">
              <a:spcBef>
                <a:spcPts val="0"/>
              </a:spcBef>
              <a:spcAft>
                <a:spcPts val="0"/>
              </a:spcAft>
              <a:buClr>
                <a:schemeClr val="accent6"/>
              </a:buClr>
              <a:buSzPts val="6200"/>
              <a:buNone/>
              <a:defRPr sz="6200">
                <a:solidFill>
                  <a:schemeClr val="accent6"/>
                </a:solidFill>
              </a:defRPr>
            </a:lvl3pPr>
            <a:lvl4pPr lvl="3" rtl="0" algn="ctr">
              <a:spcBef>
                <a:spcPts val="0"/>
              </a:spcBef>
              <a:spcAft>
                <a:spcPts val="0"/>
              </a:spcAft>
              <a:buClr>
                <a:schemeClr val="accent6"/>
              </a:buClr>
              <a:buSzPts val="6200"/>
              <a:buNone/>
              <a:defRPr sz="6200">
                <a:solidFill>
                  <a:schemeClr val="accent6"/>
                </a:solidFill>
              </a:defRPr>
            </a:lvl4pPr>
            <a:lvl5pPr lvl="4" rtl="0" algn="ctr">
              <a:spcBef>
                <a:spcPts val="0"/>
              </a:spcBef>
              <a:spcAft>
                <a:spcPts val="0"/>
              </a:spcAft>
              <a:buClr>
                <a:schemeClr val="accent6"/>
              </a:buClr>
              <a:buSzPts val="6200"/>
              <a:buNone/>
              <a:defRPr sz="6200">
                <a:solidFill>
                  <a:schemeClr val="accent6"/>
                </a:solidFill>
              </a:defRPr>
            </a:lvl5pPr>
            <a:lvl6pPr lvl="5" rtl="0" algn="ctr">
              <a:spcBef>
                <a:spcPts val="0"/>
              </a:spcBef>
              <a:spcAft>
                <a:spcPts val="0"/>
              </a:spcAft>
              <a:buClr>
                <a:schemeClr val="accent6"/>
              </a:buClr>
              <a:buSzPts val="6200"/>
              <a:buNone/>
              <a:defRPr sz="6200">
                <a:solidFill>
                  <a:schemeClr val="accent6"/>
                </a:solidFill>
              </a:defRPr>
            </a:lvl6pPr>
            <a:lvl7pPr lvl="6" rtl="0" algn="ctr">
              <a:spcBef>
                <a:spcPts val="0"/>
              </a:spcBef>
              <a:spcAft>
                <a:spcPts val="0"/>
              </a:spcAft>
              <a:buClr>
                <a:schemeClr val="accent6"/>
              </a:buClr>
              <a:buSzPts val="6200"/>
              <a:buNone/>
              <a:defRPr sz="6200">
                <a:solidFill>
                  <a:schemeClr val="accent6"/>
                </a:solidFill>
              </a:defRPr>
            </a:lvl7pPr>
            <a:lvl8pPr lvl="7" rtl="0" algn="ctr">
              <a:spcBef>
                <a:spcPts val="0"/>
              </a:spcBef>
              <a:spcAft>
                <a:spcPts val="0"/>
              </a:spcAft>
              <a:buClr>
                <a:schemeClr val="accent6"/>
              </a:buClr>
              <a:buSzPts val="6200"/>
              <a:buNone/>
              <a:defRPr sz="6200">
                <a:solidFill>
                  <a:schemeClr val="accent6"/>
                </a:solidFill>
              </a:defRPr>
            </a:lvl8pPr>
            <a:lvl9pPr lvl="8" rtl="0" algn="ctr">
              <a:spcBef>
                <a:spcPts val="0"/>
              </a:spcBef>
              <a:spcAft>
                <a:spcPts val="0"/>
              </a:spcAft>
              <a:buClr>
                <a:schemeClr val="accent6"/>
              </a:buClr>
              <a:buSzPts val="6200"/>
              <a:buNone/>
              <a:defRPr sz="6200">
                <a:solidFill>
                  <a:schemeClr val="accent6"/>
                </a:solidFill>
              </a:defRPr>
            </a:lvl9pPr>
          </a:lstStyle>
          <a:p>
            <a:r>
              <a:t>xx%</a:t>
            </a:r>
          </a:p>
        </p:txBody>
      </p:sp>
      <p:sp>
        <p:nvSpPr>
          <p:cNvPr id="167" name="Google Shape;167;p25"/>
          <p:cNvSpPr txBox="1"/>
          <p:nvPr>
            <p:ph idx="5" type="title"/>
          </p:nvPr>
        </p:nvSpPr>
        <p:spPr>
          <a:xfrm>
            <a:off x="3429300" y="1515100"/>
            <a:ext cx="2285400" cy="527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68" name="Google Shape;168;p25"/>
          <p:cNvSpPr txBox="1"/>
          <p:nvPr>
            <p:ph idx="6" type="subTitle"/>
          </p:nvPr>
        </p:nvSpPr>
        <p:spPr>
          <a:xfrm>
            <a:off x="6138600" y="3599700"/>
            <a:ext cx="2285400" cy="814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69" name="Google Shape;169;p25"/>
          <p:cNvSpPr txBox="1"/>
          <p:nvPr>
            <p:ph hasCustomPrompt="1" idx="7" type="title"/>
          </p:nvPr>
        </p:nvSpPr>
        <p:spPr>
          <a:xfrm>
            <a:off x="6138600" y="2252000"/>
            <a:ext cx="2285400" cy="1138500"/>
          </a:xfrm>
          <a:prstGeom prst="rect">
            <a:avLst/>
          </a:prstGeom>
          <a:solidFill>
            <a:schemeClr val="dk2"/>
          </a:solidFill>
          <a:ln>
            <a:noFill/>
          </a:ln>
        </p:spPr>
        <p:txBody>
          <a:bodyPr anchorCtr="0" anchor="t" bIns="91425" lIns="91425" spcFirstLastPara="1" rIns="91425" wrap="square" tIns="91425">
            <a:noAutofit/>
          </a:bodyPr>
          <a:lstStyle>
            <a:lvl1pPr lvl="0" rtl="0" algn="ctr">
              <a:spcBef>
                <a:spcPts val="0"/>
              </a:spcBef>
              <a:spcAft>
                <a:spcPts val="0"/>
              </a:spcAft>
              <a:buClr>
                <a:schemeClr val="accent6"/>
              </a:buClr>
              <a:buSzPts val="6200"/>
              <a:buNone/>
              <a:defRPr sz="6200">
                <a:solidFill>
                  <a:schemeClr val="lt2"/>
                </a:solidFill>
              </a:defRPr>
            </a:lvl1pPr>
            <a:lvl2pPr lvl="1" rtl="0" algn="ctr">
              <a:spcBef>
                <a:spcPts val="0"/>
              </a:spcBef>
              <a:spcAft>
                <a:spcPts val="0"/>
              </a:spcAft>
              <a:buClr>
                <a:schemeClr val="accent6"/>
              </a:buClr>
              <a:buSzPts val="6200"/>
              <a:buNone/>
              <a:defRPr sz="6200">
                <a:solidFill>
                  <a:schemeClr val="accent6"/>
                </a:solidFill>
              </a:defRPr>
            </a:lvl2pPr>
            <a:lvl3pPr lvl="2" rtl="0" algn="ctr">
              <a:spcBef>
                <a:spcPts val="0"/>
              </a:spcBef>
              <a:spcAft>
                <a:spcPts val="0"/>
              </a:spcAft>
              <a:buClr>
                <a:schemeClr val="accent6"/>
              </a:buClr>
              <a:buSzPts val="6200"/>
              <a:buNone/>
              <a:defRPr sz="6200">
                <a:solidFill>
                  <a:schemeClr val="accent6"/>
                </a:solidFill>
              </a:defRPr>
            </a:lvl3pPr>
            <a:lvl4pPr lvl="3" rtl="0" algn="ctr">
              <a:spcBef>
                <a:spcPts val="0"/>
              </a:spcBef>
              <a:spcAft>
                <a:spcPts val="0"/>
              </a:spcAft>
              <a:buClr>
                <a:schemeClr val="accent6"/>
              </a:buClr>
              <a:buSzPts val="6200"/>
              <a:buNone/>
              <a:defRPr sz="6200">
                <a:solidFill>
                  <a:schemeClr val="accent6"/>
                </a:solidFill>
              </a:defRPr>
            </a:lvl4pPr>
            <a:lvl5pPr lvl="4" rtl="0" algn="ctr">
              <a:spcBef>
                <a:spcPts val="0"/>
              </a:spcBef>
              <a:spcAft>
                <a:spcPts val="0"/>
              </a:spcAft>
              <a:buClr>
                <a:schemeClr val="accent6"/>
              </a:buClr>
              <a:buSzPts val="6200"/>
              <a:buNone/>
              <a:defRPr sz="6200">
                <a:solidFill>
                  <a:schemeClr val="accent6"/>
                </a:solidFill>
              </a:defRPr>
            </a:lvl5pPr>
            <a:lvl6pPr lvl="5" rtl="0" algn="ctr">
              <a:spcBef>
                <a:spcPts val="0"/>
              </a:spcBef>
              <a:spcAft>
                <a:spcPts val="0"/>
              </a:spcAft>
              <a:buClr>
                <a:schemeClr val="accent6"/>
              </a:buClr>
              <a:buSzPts val="6200"/>
              <a:buNone/>
              <a:defRPr sz="6200">
                <a:solidFill>
                  <a:schemeClr val="accent6"/>
                </a:solidFill>
              </a:defRPr>
            </a:lvl6pPr>
            <a:lvl7pPr lvl="6" rtl="0" algn="ctr">
              <a:spcBef>
                <a:spcPts val="0"/>
              </a:spcBef>
              <a:spcAft>
                <a:spcPts val="0"/>
              </a:spcAft>
              <a:buClr>
                <a:schemeClr val="accent6"/>
              </a:buClr>
              <a:buSzPts val="6200"/>
              <a:buNone/>
              <a:defRPr sz="6200">
                <a:solidFill>
                  <a:schemeClr val="accent6"/>
                </a:solidFill>
              </a:defRPr>
            </a:lvl7pPr>
            <a:lvl8pPr lvl="7" rtl="0" algn="ctr">
              <a:spcBef>
                <a:spcPts val="0"/>
              </a:spcBef>
              <a:spcAft>
                <a:spcPts val="0"/>
              </a:spcAft>
              <a:buClr>
                <a:schemeClr val="accent6"/>
              </a:buClr>
              <a:buSzPts val="6200"/>
              <a:buNone/>
              <a:defRPr sz="6200">
                <a:solidFill>
                  <a:schemeClr val="accent6"/>
                </a:solidFill>
              </a:defRPr>
            </a:lvl8pPr>
            <a:lvl9pPr lvl="8" rtl="0" algn="ctr">
              <a:spcBef>
                <a:spcPts val="0"/>
              </a:spcBef>
              <a:spcAft>
                <a:spcPts val="0"/>
              </a:spcAft>
              <a:buClr>
                <a:schemeClr val="accent6"/>
              </a:buClr>
              <a:buSzPts val="6200"/>
              <a:buNone/>
              <a:defRPr sz="6200">
                <a:solidFill>
                  <a:schemeClr val="accent6"/>
                </a:solidFill>
              </a:defRPr>
            </a:lvl9pPr>
          </a:lstStyle>
          <a:p>
            <a:r>
              <a:t>xx%</a:t>
            </a:r>
          </a:p>
        </p:txBody>
      </p:sp>
      <p:sp>
        <p:nvSpPr>
          <p:cNvPr id="170" name="Google Shape;170;p25"/>
          <p:cNvSpPr txBox="1"/>
          <p:nvPr>
            <p:ph idx="8" type="title"/>
          </p:nvPr>
        </p:nvSpPr>
        <p:spPr>
          <a:xfrm>
            <a:off x="6138600" y="1515100"/>
            <a:ext cx="2285400" cy="527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71" name="Google Shape;171;p25"/>
          <p:cNvSpPr txBox="1"/>
          <p:nvPr>
            <p:ph idx="9" type="title"/>
          </p:nvPr>
        </p:nvSpPr>
        <p:spPr>
          <a:xfrm>
            <a:off x="720000" y="540000"/>
            <a:ext cx="7704000" cy="634500"/>
          </a:xfrm>
          <a:prstGeom prst="rect">
            <a:avLst/>
          </a:prstGeom>
        </p:spPr>
        <p:txBody>
          <a:bodyPr anchorCtr="0" anchor="t"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LANK_1_1_1_1_1_1_2">
    <p:bg>
      <p:bgPr>
        <a:blipFill>
          <a:blip r:embed="rId2">
            <a:alphaModFix/>
          </a:blip>
          <a:stretch>
            <a:fillRect/>
          </a:stretch>
        </a:blipFill>
      </p:bgPr>
    </p:bg>
    <p:spTree>
      <p:nvGrpSpPr>
        <p:cNvPr id="172" name="Shape 172"/>
        <p:cNvGrpSpPr/>
        <p:nvPr/>
      </p:nvGrpSpPr>
      <p:grpSpPr>
        <a:xfrm>
          <a:off x="0" y="0"/>
          <a:ext cx="0" cy="0"/>
          <a:chOff x="0" y="0"/>
          <a:chExt cx="0" cy="0"/>
        </a:xfrm>
      </p:grpSpPr>
      <p:sp>
        <p:nvSpPr>
          <p:cNvPr id="173" name="Google Shape;173;p26"/>
          <p:cNvSpPr/>
          <p:nvPr/>
        </p:nvSpPr>
        <p:spPr>
          <a:xfrm>
            <a:off x="0" y="0"/>
            <a:ext cx="9144000" cy="5143500"/>
          </a:xfrm>
          <a:prstGeom prst="rect">
            <a:avLst/>
          </a:prstGeom>
          <a:solidFill>
            <a:srgbClr val="161616">
              <a:alpha val="486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6"/>
          <p:cNvSpPr txBox="1"/>
          <p:nvPr/>
        </p:nvSpPr>
        <p:spPr>
          <a:xfrm>
            <a:off x="2849100" y="3353350"/>
            <a:ext cx="3445800" cy="790800"/>
          </a:xfrm>
          <a:prstGeom prst="rect">
            <a:avLst/>
          </a:prstGeom>
          <a:noFill/>
          <a:ln>
            <a:noFill/>
          </a:ln>
        </p:spPr>
        <p:txBody>
          <a:bodyPr anchorCtr="0" anchor="t" bIns="91425" lIns="91425" spcFirstLastPara="1" rIns="91425" wrap="square" tIns="91425">
            <a:noAutofit/>
          </a:bodyPr>
          <a:lstStyle/>
          <a:p>
            <a:pPr indent="0" lvl="0" marL="0" rtl="0" algn="ctr">
              <a:spcBef>
                <a:spcPts val="300"/>
              </a:spcBef>
              <a:spcAft>
                <a:spcPts val="0"/>
              </a:spcAft>
              <a:buNone/>
            </a:pPr>
            <a:r>
              <a:rPr b="1" lang="en" sz="1100">
                <a:solidFill>
                  <a:schemeClr val="dk2"/>
                </a:solidFill>
                <a:latin typeface="Inter"/>
                <a:ea typeface="Inter"/>
                <a:cs typeface="Inter"/>
                <a:sym typeface="Inter"/>
              </a:rPr>
              <a:t>CREDITS:</a:t>
            </a:r>
            <a:r>
              <a:rPr lang="en" sz="1100">
                <a:solidFill>
                  <a:schemeClr val="dk2"/>
                </a:solidFill>
                <a:latin typeface="Inter"/>
                <a:ea typeface="Inter"/>
                <a:cs typeface="Inter"/>
                <a:sym typeface="Inter"/>
              </a:rPr>
              <a:t> This presentation template was created by </a:t>
            </a:r>
            <a:r>
              <a:rPr b="1" lang="en" sz="1100">
                <a:solidFill>
                  <a:schemeClr val="dk2"/>
                </a:solidFill>
                <a:uFill>
                  <a:noFill/>
                </a:uFill>
                <a:latin typeface="Inter"/>
                <a:ea typeface="Inter"/>
                <a:cs typeface="Inter"/>
                <a:sym typeface="Inter"/>
                <a:hlinkClick r:id="rId3">
                  <a:extLst>
                    <a:ext uri="{A12FA001-AC4F-418D-AE19-62706E023703}">
                      <ahyp:hlinkClr val="tx"/>
                    </a:ext>
                  </a:extLst>
                </a:hlinkClick>
              </a:rPr>
              <a:t>Slidesgo</a:t>
            </a:r>
            <a:r>
              <a:rPr b="1" lang="en" sz="1100">
                <a:solidFill>
                  <a:schemeClr val="dk2"/>
                </a:solidFill>
                <a:latin typeface="Inter"/>
                <a:ea typeface="Inter"/>
                <a:cs typeface="Inter"/>
                <a:sym typeface="Inter"/>
              </a:rPr>
              <a:t>,</a:t>
            </a:r>
            <a:r>
              <a:rPr lang="en" sz="1100">
                <a:solidFill>
                  <a:schemeClr val="dk2"/>
                </a:solidFill>
                <a:latin typeface="Inter"/>
                <a:ea typeface="Inter"/>
                <a:cs typeface="Inter"/>
                <a:sym typeface="Inter"/>
              </a:rPr>
              <a:t> including icons by </a:t>
            </a:r>
            <a:r>
              <a:rPr b="1" lang="en" sz="1100">
                <a:solidFill>
                  <a:schemeClr val="dk2"/>
                </a:solidFill>
                <a:uFill>
                  <a:noFill/>
                </a:uFill>
                <a:latin typeface="Inter"/>
                <a:ea typeface="Inter"/>
                <a:cs typeface="Inter"/>
                <a:sym typeface="Inter"/>
                <a:hlinkClick r:id="rId4">
                  <a:extLst>
                    <a:ext uri="{A12FA001-AC4F-418D-AE19-62706E023703}">
                      <ahyp:hlinkClr val="tx"/>
                    </a:ext>
                  </a:extLst>
                </a:hlinkClick>
              </a:rPr>
              <a:t>Flaticon</a:t>
            </a:r>
            <a:r>
              <a:rPr b="1" lang="en" sz="1100">
                <a:solidFill>
                  <a:schemeClr val="dk2"/>
                </a:solidFill>
                <a:latin typeface="Inter"/>
                <a:ea typeface="Inter"/>
                <a:cs typeface="Inter"/>
                <a:sym typeface="Inter"/>
              </a:rPr>
              <a:t>,</a:t>
            </a:r>
            <a:r>
              <a:rPr lang="en" sz="1100">
                <a:solidFill>
                  <a:schemeClr val="dk2"/>
                </a:solidFill>
                <a:latin typeface="Inter"/>
                <a:ea typeface="Inter"/>
                <a:cs typeface="Inter"/>
                <a:sym typeface="Inter"/>
              </a:rPr>
              <a:t> and infographics &amp; images by </a:t>
            </a:r>
            <a:r>
              <a:rPr b="1" lang="en" sz="1100">
                <a:solidFill>
                  <a:schemeClr val="dk2"/>
                </a:solidFill>
                <a:uFill>
                  <a:noFill/>
                </a:uFill>
                <a:latin typeface="Inter"/>
                <a:ea typeface="Inter"/>
                <a:cs typeface="Inter"/>
                <a:sym typeface="Inter"/>
                <a:hlinkClick r:id="rId5">
                  <a:extLst>
                    <a:ext uri="{A12FA001-AC4F-418D-AE19-62706E023703}">
                      <ahyp:hlinkClr val="tx"/>
                    </a:ext>
                  </a:extLst>
                </a:hlinkClick>
              </a:rPr>
              <a:t>Freepik</a:t>
            </a:r>
            <a:endParaRPr b="1" sz="1100">
              <a:solidFill>
                <a:schemeClr val="dk2"/>
              </a:solidFill>
              <a:latin typeface="Inter"/>
              <a:ea typeface="Inter"/>
              <a:cs typeface="Inter"/>
              <a:sym typeface="Inter"/>
            </a:endParaRPr>
          </a:p>
        </p:txBody>
      </p:sp>
      <p:sp>
        <p:nvSpPr>
          <p:cNvPr id="175" name="Google Shape;175;p26"/>
          <p:cNvSpPr txBox="1"/>
          <p:nvPr>
            <p:ph idx="1" type="subTitle"/>
          </p:nvPr>
        </p:nvSpPr>
        <p:spPr>
          <a:xfrm>
            <a:off x="2679300" y="2086030"/>
            <a:ext cx="3785400" cy="1227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a:solidFill>
                  <a:schemeClr val="dk1"/>
                </a:solidFill>
              </a:defRPr>
            </a:lvl1pPr>
            <a:lvl2pPr lvl="1" rtl="0" algn="ctr">
              <a:lnSpc>
                <a:spcPct val="100000"/>
              </a:lnSpc>
              <a:spcBef>
                <a:spcPts val="0"/>
              </a:spcBef>
              <a:spcAft>
                <a:spcPts val="0"/>
              </a:spcAft>
              <a:buClr>
                <a:schemeClr val="dk1"/>
              </a:buClr>
              <a:buSzPts val="1800"/>
              <a:buNone/>
              <a:defRPr sz="1800">
                <a:solidFill>
                  <a:schemeClr val="dk1"/>
                </a:solidFill>
              </a:defRPr>
            </a:lvl2pPr>
            <a:lvl3pPr lvl="2" rtl="0" algn="ctr">
              <a:lnSpc>
                <a:spcPct val="100000"/>
              </a:lnSpc>
              <a:spcBef>
                <a:spcPts val="0"/>
              </a:spcBef>
              <a:spcAft>
                <a:spcPts val="0"/>
              </a:spcAft>
              <a:buClr>
                <a:schemeClr val="dk1"/>
              </a:buClr>
              <a:buSzPts val="1800"/>
              <a:buNone/>
              <a:defRPr sz="1800">
                <a:solidFill>
                  <a:schemeClr val="dk1"/>
                </a:solidFill>
              </a:defRPr>
            </a:lvl3pPr>
            <a:lvl4pPr lvl="3" rtl="0" algn="ctr">
              <a:lnSpc>
                <a:spcPct val="100000"/>
              </a:lnSpc>
              <a:spcBef>
                <a:spcPts val="0"/>
              </a:spcBef>
              <a:spcAft>
                <a:spcPts val="0"/>
              </a:spcAft>
              <a:buClr>
                <a:schemeClr val="dk1"/>
              </a:buClr>
              <a:buSzPts val="1800"/>
              <a:buNone/>
              <a:defRPr sz="1800">
                <a:solidFill>
                  <a:schemeClr val="dk1"/>
                </a:solidFill>
              </a:defRPr>
            </a:lvl4pPr>
            <a:lvl5pPr lvl="4" rtl="0" algn="ctr">
              <a:lnSpc>
                <a:spcPct val="100000"/>
              </a:lnSpc>
              <a:spcBef>
                <a:spcPts val="0"/>
              </a:spcBef>
              <a:spcAft>
                <a:spcPts val="0"/>
              </a:spcAft>
              <a:buClr>
                <a:schemeClr val="dk1"/>
              </a:buClr>
              <a:buSzPts val="1800"/>
              <a:buNone/>
              <a:defRPr sz="1800">
                <a:solidFill>
                  <a:schemeClr val="dk1"/>
                </a:solidFill>
              </a:defRPr>
            </a:lvl5pPr>
            <a:lvl6pPr lvl="5" rtl="0" algn="ctr">
              <a:lnSpc>
                <a:spcPct val="100000"/>
              </a:lnSpc>
              <a:spcBef>
                <a:spcPts val="0"/>
              </a:spcBef>
              <a:spcAft>
                <a:spcPts val="0"/>
              </a:spcAft>
              <a:buClr>
                <a:schemeClr val="dk1"/>
              </a:buClr>
              <a:buSzPts val="1800"/>
              <a:buNone/>
              <a:defRPr sz="1800">
                <a:solidFill>
                  <a:schemeClr val="dk1"/>
                </a:solidFill>
              </a:defRPr>
            </a:lvl6pPr>
            <a:lvl7pPr lvl="6" rtl="0" algn="ctr">
              <a:lnSpc>
                <a:spcPct val="100000"/>
              </a:lnSpc>
              <a:spcBef>
                <a:spcPts val="0"/>
              </a:spcBef>
              <a:spcAft>
                <a:spcPts val="0"/>
              </a:spcAft>
              <a:buClr>
                <a:schemeClr val="dk1"/>
              </a:buClr>
              <a:buSzPts val="1800"/>
              <a:buNone/>
              <a:defRPr sz="1800">
                <a:solidFill>
                  <a:schemeClr val="dk1"/>
                </a:solidFill>
              </a:defRPr>
            </a:lvl7pPr>
            <a:lvl8pPr lvl="7" rtl="0" algn="ctr">
              <a:lnSpc>
                <a:spcPct val="100000"/>
              </a:lnSpc>
              <a:spcBef>
                <a:spcPts val="0"/>
              </a:spcBef>
              <a:spcAft>
                <a:spcPts val="0"/>
              </a:spcAft>
              <a:buClr>
                <a:schemeClr val="dk1"/>
              </a:buClr>
              <a:buSzPts val="1800"/>
              <a:buNone/>
              <a:defRPr sz="1800">
                <a:solidFill>
                  <a:schemeClr val="dk1"/>
                </a:solidFill>
              </a:defRPr>
            </a:lvl8pPr>
            <a:lvl9pPr lvl="8" rtl="0" algn="ctr">
              <a:lnSpc>
                <a:spcPct val="100000"/>
              </a:lnSpc>
              <a:spcBef>
                <a:spcPts val="0"/>
              </a:spcBef>
              <a:spcAft>
                <a:spcPts val="0"/>
              </a:spcAft>
              <a:buClr>
                <a:schemeClr val="dk1"/>
              </a:buClr>
              <a:buSzPts val="1800"/>
              <a:buNone/>
              <a:defRPr sz="1800">
                <a:solidFill>
                  <a:schemeClr val="dk1"/>
                </a:solidFill>
              </a:defRPr>
            </a:lvl9pPr>
          </a:lstStyle>
          <a:p/>
        </p:txBody>
      </p:sp>
      <p:sp>
        <p:nvSpPr>
          <p:cNvPr id="176" name="Google Shape;176;p26"/>
          <p:cNvSpPr txBox="1"/>
          <p:nvPr>
            <p:ph idx="2" type="subTitle"/>
          </p:nvPr>
        </p:nvSpPr>
        <p:spPr>
          <a:xfrm rot="-1090">
            <a:off x="2679300" y="4184190"/>
            <a:ext cx="3785400" cy="4188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100"/>
              <a:buNone/>
              <a:defRPr/>
            </a:lvl1pPr>
            <a:lvl2pPr lvl="1" rtl="0" algn="ctr">
              <a:lnSpc>
                <a:spcPct val="100000"/>
              </a:lnSpc>
              <a:spcBef>
                <a:spcPts val="0"/>
              </a:spcBef>
              <a:spcAft>
                <a:spcPts val="0"/>
              </a:spcAft>
              <a:buClr>
                <a:schemeClr val="dk1"/>
              </a:buClr>
              <a:buSzPts val="1100"/>
              <a:buNone/>
              <a:defRPr sz="1100">
                <a:solidFill>
                  <a:schemeClr val="dk1"/>
                </a:solidFill>
              </a:defRPr>
            </a:lvl2pPr>
            <a:lvl3pPr lvl="2" rtl="0" algn="ctr">
              <a:lnSpc>
                <a:spcPct val="100000"/>
              </a:lnSpc>
              <a:spcBef>
                <a:spcPts val="0"/>
              </a:spcBef>
              <a:spcAft>
                <a:spcPts val="0"/>
              </a:spcAft>
              <a:buClr>
                <a:schemeClr val="dk1"/>
              </a:buClr>
              <a:buSzPts val="1100"/>
              <a:buNone/>
              <a:defRPr sz="1100">
                <a:solidFill>
                  <a:schemeClr val="dk1"/>
                </a:solidFill>
              </a:defRPr>
            </a:lvl3pPr>
            <a:lvl4pPr lvl="3" rtl="0" algn="ctr">
              <a:lnSpc>
                <a:spcPct val="100000"/>
              </a:lnSpc>
              <a:spcBef>
                <a:spcPts val="0"/>
              </a:spcBef>
              <a:spcAft>
                <a:spcPts val="0"/>
              </a:spcAft>
              <a:buClr>
                <a:schemeClr val="dk1"/>
              </a:buClr>
              <a:buSzPts val="1100"/>
              <a:buNone/>
              <a:defRPr sz="1100">
                <a:solidFill>
                  <a:schemeClr val="dk1"/>
                </a:solidFill>
              </a:defRPr>
            </a:lvl4pPr>
            <a:lvl5pPr lvl="4" rtl="0" algn="ctr">
              <a:lnSpc>
                <a:spcPct val="100000"/>
              </a:lnSpc>
              <a:spcBef>
                <a:spcPts val="0"/>
              </a:spcBef>
              <a:spcAft>
                <a:spcPts val="0"/>
              </a:spcAft>
              <a:buClr>
                <a:schemeClr val="dk1"/>
              </a:buClr>
              <a:buSzPts val="1100"/>
              <a:buNone/>
              <a:defRPr sz="1100">
                <a:solidFill>
                  <a:schemeClr val="dk1"/>
                </a:solidFill>
              </a:defRPr>
            </a:lvl5pPr>
            <a:lvl6pPr lvl="5" rtl="0" algn="ctr">
              <a:lnSpc>
                <a:spcPct val="100000"/>
              </a:lnSpc>
              <a:spcBef>
                <a:spcPts val="0"/>
              </a:spcBef>
              <a:spcAft>
                <a:spcPts val="0"/>
              </a:spcAft>
              <a:buClr>
                <a:schemeClr val="dk1"/>
              </a:buClr>
              <a:buSzPts val="1100"/>
              <a:buNone/>
              <a:defRPr sz="1100">
                <a:solidFill>
                  <a:schemeClr val="dk1"/>
                </a:solidFill>
              </a:defRPr>
            </a:lvl6pPr>
            <a:lvl7pPr lvl="6" rtl="0" algn="ctr">
              <a:lnSpc>
                <a:spcPct val="100000"/>
              </a:lnSpc>
              <a:spcBef>
                <a:spcPts val="0"/>
              </a:spcBef>
              <a:spcAft>
                <a:spcPts val="0"/>
              </a:spcAft>
              <a:buClr>
                <a:schemeClr val="dk1"/>
              </a:buClr>
              <a:buSzPts val="1100"/>
              <a:buNone/>
              <a:defRPr sz="1100">
                <a:solidFill>
                  <a:schemeClr val="dk1"/>
                </a:solidFill>
              </a:defRPr>
            </a:lvl7pPr>
            <a:lvl8pPr lvl="7" rtl="0" algn="ctr">
              <a:lnSpc>
                <a:spcPct val="100000"/>
              </a:lnSpc>
              <a:spcBef>
                <a:spcPts val="0"/>
              </a:spcBef>
              <a:spcAft>
                <a:spcPts val="0"/>
              </a:spcAft>
              <a:buClr>
                <a:schemeClr val="dk1"/>
              </a:buClr>
              <a:buSzPts val="1100"/>
              <a:buNone/>
              <a:defRPr sz="1100">
                <a:solidFill>
                  <a:schemeClr val="dk1"/>
                </a:solidFill>
              </a:defRPr>
            </a:lvl8pPr>
            <a:lvl9pPr lvl="8" rtl="0" algn="ctr">
              <a:lnSpc>
                <a:spcPct val="100000"/>
              </a:lnSpc>
              <a:spcBef>
                <a:spcPts val="0"/>
              </a:spcBef>
              <a:spcAft>
                <a:spcPts val="0"/>
              </a:spcAft>
              <a:buClr>
                <a:schemeClr val="dk1"/>
              </a:buClr>
              <a:buSzPts val="1100"/>
              <a:buNone/>
              <a:defRPr sz="1100">
                <a:solidFill>
                  <a:schemeClr val="dk1"/>
                </a:solidFill>
              </a:defRPr>
            </a:lvl9pPr>
          </a:lstStyle>
          <a:p/>
        </p:txBody>
      </p:sp>
      <p:sp>
        <p:nvSpPr>
          <p:cNvPr id="177" name="Google Shape;177;p26"/>
          <p:cNvSpPr txBox="1"/>
          <p:nvPr>
            <p:ph type="ctrTitle"/>
          </p:nvPr>
        </p:nvSpPr>
        <p:spPr>
          <a:xfrm>
            <a:off x="1374550" y="540000"/>
            <a:ext cx="6395100" cy="15066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SzPts val="5200"/>
              <a:buNone/>
              <a:defRPr sz="90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_1_1_1_1_1_1">
    <p:spTree>
      <p:nvGrpSpPr>
        <p:cNvPr id="178" name="Shape 178"/>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_1_1_1_1_1_1">
    <p:bg>
      <p:bgPr>
        <a:blipFill>
          <a:blip r:embed="rId2">
            <a:alphaModFix/>
          </a:blip>
          <a:stretch>
            <a:fillRect/>
          </a:stretch>
        </a:blipFill>
      </p:bgPr>
    </p:bg>
    <p:spTree>
      <p:nvGrpSpPr>
        <p:cNvPr id="179" name="Shape 179"/>
        <p:cNvGrpSpPr/>
        <p:nvPr/>
      </p:nvGrpSpPr>
      <p:grpSpPr>
        <a:xfrm>
          <a:off x="0" y="0"/>
          <a:ext cx="0" cy="0"/>
          <a:chOff x="0" y="0"/>
          <a:chExt cx="0" cy="0"/>
        </a:xfrm>
      </p:grpSpPr>
      <p:sp>
        <p:nvSpPr>
          <p:cNvPr id="180" name="Google Shape;180;p28"/>
          <p:cNvSpPr/>
          <p:nvPr/>
        </p:nvSpPr>
        <p:spPr>
          <a:xfrm>
            <a:off x="0" y="0"/>
            <a:ext cx="9144000" cy="5143500"/>
          </a:xfrm>
          <a:prstGeom prst="rect">
            <a:avLst/>
          </a:prstGeom>
          <a:solidFill>
            <a:srgbClr val="161616">
              <a:alpha val="76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BLANK_1_1_1_1_1_1_1_1_1">
    <p:bg>
      <p:bgPr>
        <a:blipFill>
          <a:blip r:embed="rId2">
            <a:alphaModFix/>
          </a:blip>
          <a:stretch>
            <a:fillRect/>
          </a:stretch>
        </a:blipFill>
      </p:bgPr>
    </p:bg>
    <p:spTree>
      <p:nvGrpSpPr>
        <p:cNvPr id="181" name="Shape 181"/>
        <p:cNvGrpSpPr/>
        <p:nvPr/>
      </p:nvGrpSpPr>
      <p:grpSpPr>
        <a:xfrm>
          <a:off x="0" y="0"/>
          <a:ext cx="0" cy="0"/>
          <a:chOff x="0" y="0"/>
          <a:chExt cx="0" cy="0"/>
        </a:xfrm>
      </p:grpSpPr>
      <p:sp>
        <p:nvSpPr>
          <p:cNvPr id="182" name="Google Shape;182;p29"/>
          <p:cNvSpPr/>
          <p:nvPr/>
        </p:nvSpPr>
        <p:spPr>
          <a:xfrm>
            <a:off x="0" y="0"/>
            <a:ext cx="9144000" cy="5143500"/>
          </a:xfrm>
          <a:prstGeom prst="rect">
            <a:avLst/>
          </a:prstGeom>
          <a:solidFill>
            <a:srgbClr val="161616">
              <a:alpha val="76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BLANK_1_1_1_1_1_1_1_1_1_1">
    <p:bg>
      <p:bgPr>
        <a:blipFill>
          <a:blip r:embed="rId2">
            <a:alphaModFix/>
          </a:blip>
          <a:stretch>
            <a:fillRect/>
          </a:stretch>
        </a:blipFill>
      </p:bgPr>
    </p:bg>
    <p:spTree>
      <p:nvGrpSpPr>
        <p:cNvPr id="183" name="Shape 183"/>
        <p:cNvGrpSpPr/>
        <p:nvPr/>
      </p:nvGrpSpPr>
      <p:grpSpPr>
        <a:xfrm>
          <a:off x="0" y="0"/>
          <a:ext cx="0" cy="0"/>
          <a:chOff x="0" y="0"/>
          <a:chExt cx="0" cy="0"/>
        </a:xfrm>
      </p:grpSpPr>
      <p:sp>
        <p:nvSpPr>
          <p:cNvPr id="184" name="Google Shape;184;p30"/>
          <p:cNvSpPr/>
          <p:nvPr/>
        </p:nvSpPr>
        <p:spPr>
          <a:xfrm>
            <a:off x="0" y="0"/>
            <a:ext cx="9144000" cy="5143500"/>
          </a:xfrm>
          <a:prstGeom prst="rect">
            <a:avLst/>
          </a:prstGeom>
          <a:solidFill>
            <a:srgbClr val="161616">
              <a:alpha val="76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blipFill>
          <a:blip r:embed="rId2">
            <a:alphaModFix/>
          </a:blip>
          <a:stretch>
            <a:fillRect/>
          </a:stretch>
        </a:blipFill>
      </p:bgPr>
    </p:bg>
    <p:spTree>
      <p:nvGrpSpPr>
        <p:cNvPr id="16" name="Shape 16"/>
        <p:cNvGrpSpPr/>
        <p:nvPr/>
      </p:nvGrpSpPr>
      <p:grpSpPr>
        <a:xfrm>
          <a:off x="0" y="0"/>
          <a:ext cx="0" cy="0"/>
          <a:chOff x="0" y="0"/>
          <a:chExt cx="0" cy="0"/>
        </a:xfrm>
      </p:grpSpPr>
      <p:sp>
        <p:nvSpPr>
          <p:cNvPr id="17" name="Google Shape;17;p4"/>
          <p:cNvSpPr/>
          <p:nvPr/>
        </p:nvSpPr>
        <p:spPr>
          <a:xfrm>
            <a:off x="0" y="0"/>
            <a:ext cx="9144000" cy="5143500"/>
          </a:xfrm>
          <a:prstGeom prst="rect">
            <a:avLst/>
          </a:prstGeom>
          <a:solidFill>
            <a:srgbClr val="161616">
              <a:alpha val="592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4"/>
          <p:cNvSpPr txBox="1"/>
          <p:nvPr>
            <p:ph type="title"/>
          </p:nvPr>
        </p:nvSpPr>
        <p:spPr>
          <a:xfrm>
            <a:off x="720000" y="540000"/>
            <a:ext cx="7703700" cy="634500"/>
          </a:xfrm>
          <a:prstGeom prst="rect">
            <a:avLst/>
          </a:prstGeom>
          <a:noFill/>
        </p:spPr>
        <p:txBody>
          <a:bodyPr anchorCtr="0" anchor="t"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19" name="Google Shape;19;p4"/>
          <p:cNvSpPr txBox="1"/>
          <p:nvPr>
            <p:ph idx="1" type="body"/>
          </p:nvPr>
        </p:nvSpPr>
        <p:spPr>
          <a:xfrm>
            <a:off x="720000" y="1237079"/>
            <a:ext cx="7703700" cy="3366300"/>
          </a:xfrm>
          <a:prstGeom prst="rect">
            <a:avLst/>
          </a:prstGeom>
          <a:noFill/>
        </p:spPr>
        <p:txBody>
          <a:bodyPr anchorCtr="0" anchor="t" bIns="91425" lIns="91425" spcFirstLastPara="1" rIns="91425" wrap="square" tIns="91425">
            <a:noAutofit/>
          </a:bodyPr>
          <a:lstStyle>
            <a:lvl1pPr indent="-304800" lvl="0" marL="457200" rtl="0">
              <a:spcBef>
                <a:spcPts val="0"/>
              </a:spcBef>
              <a:spcAft>
                <a:spcPts val="0"/>
              </a:spcAft>
              <a:buClr>
                <a:schemeClr val="accent6"/>
              </a:buClr>
              <a:buSzPts val="1200"/>
              <a:buChar char="■"/>
              <a:defRPr sz="1050"/>
            </a:lvl1pPr>
            <a:lvl2pPr indent="-295275" lvl="1" marL="914400" rtl="0">
              <a:lnSpc>
                <a:spcPct val="115000"/>
              </a:lnSpc>
              <a:spcBef>
                <a:spcPts val="0"/>
              </a:spcBef>
              <a:spcAft>
                <a:spcPts val="0"/>
              </a:spcAft>
              <a:buSzPts val="1050"/>
              <a:buAutoNum type="alphaLcPeriod"/>
              <a:defRPr sz="1050"/>
            </a:lvl2pPr>
            <a:lvl3pPr indent="-295275" lvl="2" marL="1371600" rtl="0">
              <a:lnSpc>
                <a:spcPct val="115000"/>
              </a:lnSpc>
              <a:spcBef>
                <a:spcPts val="1600"/>
              </a:spcBef>
              <a:spcAft>
                <a:spcPts val="0"/>
              </a:spcAft>
              <a:buSzPts val="1050"/>
              <a:buAutoNum type="romanLcPeriod"/>
              <a:defRPr sz="1050"/>
            </a:lvl3pPr>
            <a:lvl4pPr indent="-295275" lvl="3" marL="1828800" rtl="0">
              <a:lnSpc>
                <a:spcPct val="115000"/>
              </a:lnSpc>
              <a:spcBef>
                <a:spcPts val="1600"/>
              </a:spcBef>
              <a:spcAft>
                <a:spcPts val="0"/>
              </a:spcAft>
              <a:buSzPts val="1050"/>
              <a:buAutoNum type="arabicPeriod"/>
              <a:defRPr sz="1050"/>
            </a:lvl4pPr>
            <a:lvl5pPr indent="-295275" lvl="4" marL="2286000" rtl="0">
              <a:lnSpc>
                <a:spcPct val="115000"/>
              </a:lnSpc>
              <a:spcBef>
                <a:spcPts val="1600"/>
              </a:spcBef>
              <a:spcAft>
                <a:spcPts val="0"/>
              </a:spcAft>
              <a:buSzPts val="1050"/>
              <a:buAutoNum type="alphaLcPeriod"/>
              <a:defRPr sz="1050"/>
            </a:lvl5pPr>
            <a:lvl6pPr indent="-295275" lvl="5" marL="2743200" rtl="0">
              <a:lnSpc>
                <a:spcPct val="115000"/>
              </a:lnSpc>
              <a:spcBef>
                <a:spcPts val="1600"/>
              </a:spcBef>
              <a:spcAft>
                <a:spcPts val="0"/>
              </a:spcAft>
              <a:buSzPts val="1050"/>
              <a:buAutoNum type="romanLcPeriod"/>
              <a:defRPr sz="1050"/>
            </a:lvl6pPr>
            <a:lvl7pPr indent="-295275" lvl="6" marL="3200400" rtl="0">
              <a:lnSpc>
                <a:spcPct val="115000"/>
              </a:lnSpc>
              <a:spcBef>
                <a:spcPts val="1600"/>
              </a:spcBef>
              <a:spcAft>
                <a:spcPts val="0"/>
              </a:spcAft>
              <a:buSzPts val="1050"/>
              <a:buAutoNum type="arabicPeriod"/>
              <a:defRPr sz="1050"/>
            </a:lvl7pPr>
            <a:lvl8pPr indent="-295275" lvl="7" marL="3657600" rtl="0">
              <a:lnSpc>
                <a:spcPct val="115000"/>
              </a:lnSpc>
              <a:spcBef>
                <a:spcPts val="1600"/>
              </a:spcBef>
              <a:spcAft>
                <a:spcPts val="0"/>
              </a:spcAft>
              <a:buSzPts val="1050"/>
              <a:buAutoNum type="alphaLcPeriod"/>
              <a:defRPr sz="1050"/>
            </a:lvl8pPr>
            <a:lvl9pPr indent="-295275" lvl="8" marL="4114800" rtl="0">
              <a:lnSpc>
                <a:spcPct val="115000"/>
              </a:lnSpc>
              <a:spcBef>
                <a:spcPts val="1600"/>
              </a:spcBef>
              <a:spcAft>
                <a:spcPts val="1600"/>
              </a:spcAft>
              <a:buSzPts val="1050"/>
              <a:buAutoNum type="romanLcPeriod"/>
              <a:defRPr sz="1050"/>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4">
  <p:cSld name="BLANK_1_1_1_1_1_1_1_1_1_1_1">
    <p:bg>
      <p:bgPr>
        <a:blipFill>
          <a:blip r:embed="rId2">
            <a:alphaModFix/>
          </a:blip>
          <a:stretch>
            <a:fillRect/>
          </a:stretch>
        </a:blipFill>
      </p:bgPr>
    </p:bg>
    <p:spTree>
      <p:nvGrpSpPr>
        <p:cNvPr id="185" name="Shape 185"/>
        <p:cNvGrpSpPr/>
        <p:nvPr/>
      </p:nvGrpSpPr>
      <p:grpSpPr>
        <a:xfrm>
          <a:off x="0" y="0"/>
          <a:ext cx="0" cy="0"/>
          <a:chOff x="0" y="0"/>
          <a:chExt cx="0" cy="0"/>
        </a:xfrm>
      </p:grpSpPr>
      <p:sp>
        <p:nvSpPr>
          <p:cNvPr id="186" name="Google Shape;186;p31"/>
          <p:cNvSpPr/>
          <p:nvPr/>
        </p:nvSpPr>
        <p:spPr>
          <a:xfrm>
            <a:off x="0" y="0"/>
            <a:ext cx="9144000" cy="5143500"/>
          </a:xfrm>
          <a:prstGeom prst="rect">
            <a:avLst/>
          </a:prstGeom>
          <a:solidFill>
            <a:srgbClr val="161616">
              <a:alpha val="76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87" name="Shape 187"/>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blipFill>
          <a:blip r:embed="rId2">
            <a:alphaModFix/>
          </a:blip>
          <a:stretch>
            <a:fillRect/>
          </a:stretch>
        </a:blipFill>
      </p:bgPr>
    </p:bg>
    <p:spTree>
      <p:nvGrpSpPr>
        <p:cNvPr id="20" name="Shape 20"/>
        <p:cNvGrpSpPr/>
        <p:nvPr/>
      </p:nvGrpSpPr>
      <p:grpSpPr>
        <a:xfrm>
          <a:off x="0" y="0"/>
          <a:ext cx="0" cy="0"/>
          <a:chOff x="0" y="0"/>
          <a:chExt cx="0" cy="0"/>
        </a:xfrm>
      </p:grpSpPr>
      <p:sp>
        <p:nvSpPr>
          <p:cNvPr id="21" name="Google Shape;21;p5"/>
          <p:cNvSpPr/>
          <p:nvPr/>
        </p:nvSpPr>
        <p:spPr>
          <a:xfrm>
            <a:off x="0" y="0"/>
            <a:ext cx="9144000" cy="5143500"/>
          </a:xfrm>
          <a:prstGeom prst="rect">
            <a:avLst/>
          </a:prstGeom>
          <a:solidFill>
            <a:srgbClr val="161616">
              <a:alpha val="76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5"/>
          <p:cNvSpPr txBox="1"/>
          <p:nvPr>
            <p:ph idx="1" type="subTitle"/>
          </p:nvPr>
        </p:nvSpPr>
        <p:spPr>
          <a:xfrm>
            <a:off x="1519838" y="1166488"/>
            <a:ext cx="2907600" cy="628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000"/>
              <a:buFont typeface="Jua"/>
              <a:buNone/>
              <a:defRPr b="1" sz="3100">
                <a:latin typeface="Cinzel"/>
                <a:ea typeface="Cinzel"/>
                <a:cs typeface="Cinzel"/>
                <a:sym typeface="Cinzel"/>
              </a:defRPr>
            </a:lvl1pPr>
            <a:lvl2pPr lvl="1" algn="ctr">
              <a:lnSpc>
                <a:spcPct val="100000"/>
              </a:lnSpc>
              <a:spcBef>
                <a:spcPts val="1600"/>
              </a:spcBef>
              <a:spcAft>
                <a:spcPts val="0"/>
              </a:spcAft>
              <a:buSzPts val="2000"/>
              <a:buFont typeface="Jua"/>
              <a:buNone/>
              <a:defRPr b="1" sz="2000">
                <a:latin typeface="Jua"/>
                <a:ea typeface="Jua"/>
                <a:cs typeface="Jua"/>
                <a:sym typeface="Jua"/>
              </a:defRPr>
            </a:lvl2pPr>
            <a:lvl3pPr lvl="2" algn="ctr">
              <a:lnSpc>
                <a:spcPct val="100000"/>
              </a:lnSpc>
              <a:spcBef>
                <a:spcPts val="1600"/>
              </a:spcBef>
              <a:spcAft>
                <a:spcPts val="0"/>
              </a:spcAft>
              <a:buSzPts val="2000"/>
              <a:buFont typeface="Jua"/>
              <a:buNone/>
              <a:defRPr b="1" sz="2000">
                <a:latin typeface="Jua"/>
                <a:ea typeface="Jua"/>
                <a:cs typeface="Jua"/>
                <a:sym typeface="Jua"/>
              </a:defRPr>
            </a:lvl3pPr>
            <a:lvl4pPr lvl="3" algn="ctr">
              <a:lnSpc>
                <a:spcPct val="100000"/>
              </a:lnSpc>
              <a:spcBef>
                <a:spcPts val="1600"/>
              </a:spcBef>
              <a:spcAft>
                <a:spcPts val="0"/>
              </a:spcAft>
              <a:buSzPts val="2000"/>
              <a:buFont typeface="Jua"/>
              <a:buNone/>
              <a:defRPr b="1" sz="2000">
                <a:latin typeface="Jua"/>
                <a:ea typeface="Jua"/>
                <a:cs typeface="Jua"/>
                <a:sym typeface="Jua"/>
              </a:defRPr>
            </a:lvl4pPr>
            <a:lvl5pPr lvl="4" algn="ctr">
              <a:lnSpc>
                <a:spcPct val="100000"/>
              </a:lnSpc>
              <a:spcBef>
                <a:spcPts val="1600"/>
              </a:spcBef>
              <a:spcAft>
                <a:spcPts val="0"/>
              </a:spcAft>
              <a:buSzPts val="2000"/>
              <a:buFont typeface="Jua"/>
              <a:buNone/>
              <a:defRPr b="1" sz="2000">
                <a:latin typeface="Jua"/>
                <a:ea typeface="Jua"/>
                <a:cs typeface="Jua"/>
                <a:sym typeface="Jua"/>
              </a:defRPr>
            </a:lvl5pPr>
            <a:lvl6pPr lvl="5" algn="ctr">
              <a:lnSpc>
                <a:spcPct val="100000"/>
              </a:lnSpc>
              <a:spcBef>
                <a:spcPts val="1600"/>
              </a:spcBef>
              <a:spcAft>
                <a:spcPts val="0"/>
              </a:spcAft>
              <a:buSzPts val="2000"/>
              <a:buFont typeface="Jua"/>
              <a:buNone/>
              <a:defRPr b="1" sz="2000">
                <a:latin typeface="Jua"/>
                <a:ea typeface="Jua"/>
                <a:cs typeface="Jua"/>
                <a:sym typeface="Jua"/>
              </a:defRPr>
            </a:lvl6pPr>
            <a:lvl7pPr lvl="6" algn="ctr">
              <a:lnSpc>
                <a:spcPct val="100000"/>
              </a:lnSpc>
              <a:spcBef>
                <a:spcPts val="1600"/>
              </a:spcBef>
              <a:spcAft>
                <a:spcPts val="0"/>
              </a:spcAft>
              <a:buSzPts val="2000"/>
              <a:buFont typeface="Jua"/>
              <a:buNone/>
              <a:defRPr b="1" sz="2000">
                <a:latin typeface="Jua"/>
                <a:ea typeface="Jua"/>
                <a:cs typeface="Jua"/>
                <a:sym typeface="Jua"/>
              </a:defRPr>
            </a:lvl7pPr>
            <a:lvl8pPr lvl="7" algn="ctr">
              <a:lnSpc>
                <a:spcPct val="100000"/>
              </a:lnSpc>
              <a:spcBef>
                <a:spcPts val="1600"/>
              </a:spcBef>
              <a:spcAft>
                <a:spcPts val="0"/>
              </a:spcAft>
              <a:buSzPts val="2000"/>
              <a:buFont typeface="Jua"/>
              <a:buNone/>
              <a:defRPr b="1" sz="2000">
                <a:latin typeface="Jua"/>
                <a:ea typeface="Jua"/>
                <a:cs typeface="Jua"/>
                <a:sym typeface="Jua"/>
              </a:defRPr>
            </a:lvl8pPr>
            <a:lvl9pPr lvl="8" algn="ctr">
              <a:lnSpc>
                <a:spcPct val="100000"/>
              </a:lnSpc>
              <a:spcBef>
                <a:spcPts val="1600"/>
              </a:spcBef>
              <a:spcAft>
                <a:spcPts val="1600"/>
              </a:spcAft>
              <a:buSzPts val="2000"/>
              <a:buFont typeface="Jua"/>
              <a:buNone/>
              <a:defRPr b="1" sz="2000">
                <a:latin typeface="Jua"/>
                <a:ea typeface="Jua"/>
                <a:cs typeface="Jua"/>
                <a:sym typeface="Jua"/>
              </a:defRPr>
            </a:lvl9pPr>
          </a:lstStyle>
          <a:p/>
        </p:txBody>
      </p:sp>
      <p:sp>
        <p:nvSpPr>
          <p:cNvPr id="23" name="Google Shape;23;p5"/>
          <p:cNvSpPr txBox="1"/>
          <p:nvPr>
            <p:ph idx="2" type="subTitle"/>
          </p:nvPr>
        </p:nvSpPr>
        <p:spPr>
          <a:xfrm>
            <a:off x="4716563" y="1166488"/>
            <a:ext cx="2907600" cy="6285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000"/>
              <a:buFont typeface="Jua"/>
              <a:buNone/>
              <a:defRPr b="1" sz="3100">
                <a:latin typeface="Cinzel"/>
                <a:ea typeface="Cinzel"/>
                <a:cs typeface="Cinzel"/>
                <a:sym typeface="Cinzel"/>
              </a:defRPr>
            </a:lvl1pPr>
            <a:lvl2pPr lvl="1" rtl="0" algn="ctr">
              <a:lnSpc>
                <a:spcPct val="100000"/>
              </a:lnSpc>
              <a:spcBef>
                <a:spcPts val="1600"/>
              </a:spcBef>
              <a:spcAft>
                <a:spcPts val="0"/>
              </a:spcAft>
              <a:buSzPts val="2000"/>
              <a:buFont typeface="Jua"/>
              <a:buNone/>
              <a:defRPr b="1" sz="2000">
                <a:latin typeface="Jua"/>
                <a:ea typeface="Jua"/>
                <a:cs typeface="Jua"/>
                <a:sym typeface="Jua"/>
              </a:defRPr>
            </a:lvl2pPr>
            <a:lvl3pPr lvl="2" rtl="0" algn="ctr">
              <a:lnSpc>
                <a:spcPct val="100000"/>
              </a:lnSpc>
              <a:spcBef>
                <a:spcPts val="1600"/>
              </a:spcBef>
              <a:spcAft>
                <a:spcPts val="0"/>
              </a:spcAft>
              <a:buSzPts val="2000"/>
              <a:buFont typeface="Jua"/>
              <a:buNone/>
              <a:defRPr b="1" sz="2000">
                <a:latin typeface="Jua"/>
                <a:ea typeface="Jua"/>
                <a:cs typeface="Jua"/>
                <a:sym typeface="Jua"/>
              </a:defRPr>
            </a:lvl3pPr>
            <a:lvl4pPr lvl="3" rtl="0" algn="ctr">
              <a:lnSpc>
                <a:spcPct val="100000"/>
              </a:lnSpc>
              <a:spcBef>
                <a:spcPts val="1600"/>
              </a:spcBef>
              <a:spcAft>
                <a:spcPts val="0"/>
              </a:spcAft>
              <a:buSzPts val="2000"/>
              <a:buFont typeface="Jua"/>
              <a:buNone/>
              <a:defRPr b="1" sz="2000">
                <a:latin typeface="Jua"/>
                <a:ea typeface="Jua"/>
                <a:cs typeface="Jua"/>
                <a:sym typeface="Jua"/>
              </a:defRPr>
            </a:lvl4pPr>
            <a:lvl5pPr lvl="4" rtl="0" algn="ctr">
              <a:lnSpc>
                <a:spcPct val="100000"/>
              </a:lnSpc>
              <a:spcBef>
                <a:spcPts val="1600"/>
              </a:spcBef>
              <a:spcAft>
                <a:spcPts val="0"/>
              </a:spcAft>
              <a:buSzPts val="2000"/>
              <a:buFont typeface="Jua"/>
              <a:buNone/>
              <a:defRPr b="1" sz="2000">
                <a:latin typeface="Jua"/>
                <a:ea typeface="Jua"/>
                <a:cs typeface="Jua"/>
                <a:sym typeface="Jua"/>
              </a:defRPr>
            </a:lvl5pPr>
            <a:lvl6pPr lvl="5" rtl="0" algn="ctr">
              <a:lnSpc>
                <a:spcPct val="100000"/>
              </a:lnSpc>
              <a:spcBef>
                <a:spcPts val="1600"/>
              </a:spcBef>
              <a:spcAft>
                <a:spcPts val="0"/>
              </a:spcAft>
              <a:buSzPts val="2000"/>
              <a:buFont typeface="Jua"/>
              <a:buNone/>
              <a:defRPr b="1" sz="2000">
                <a:latin typeface="Jua"/>
                <a:ea typeface="Jua"/>
                <a:cs typeface="Jua"/>
                <a:sym typeface="Jua"/>
              </a:defRPr>
            </a:lvl6pPr>
            <a:lvl7pPr lvl="6" rtl="0" algn="ctr">
              <a:lnSpc>
                <a:spcPct val="100000"/>
              </a:lnSpc>
              <a:spcBef>
                <a:spcPts val="1600"/>
              </a:spcBef>
              <a:spcAft>
                <a:spcPts val="0"/>
              </a:spcAft>
              <a:buSzPts val="2000"/>
              <a:buFont typeface="Jua"/>
              <a:buNone/>
              <a:defRPr b="1" sz="2000">
                <a:latin typeface="Jua"/>
                <a:ea typeface="Jua"/>
                <a:cs typeface="Jua"/>
                <a:sym typeface="Jua"/>
              </a:defRPr>
            </a:lvl7pPr>
            <a:lvl8pPr lvl="7" rtl="0" algn="ctr">
              <a:lnSpc>
                <a:spcPct val="100000"/>
              </a:lnSpc>
              <a:spcBef>
                <a:spcPts val="1600"/>
              </a:spcBef>
              <a:spcAft>
                <a:spcPts val="0"/>
              </a:spcAft>
              <a:buSzPts val="2000"/>
              <a:buFont typeface="Jua"/>
              <a:buNone/>
              <a:defRPr b="1" sz="2000">
                <a:latin typeface="Jua"/>
                <a:ea typeface="Jua"/>
                <a:cs typeface="Jua"/>
                <a:sym typeface="Jua"/>
              </a:defRPr>
            </a:lvl8pPr>
            <a:lvl9pPr lvl="8" rtl="0" algn="ctr">
              <a:lnSpc>
                <a:spcPct val="100000"/>
              </a:lnSpc>
              <a:spcBef>
                <a:spcPts val="1600"/>
              </a:spcBef>
              <a:spcAft>
                <a:spcPts val="1600"/>
              </a:spcAft>
              <a:buSzPts val="2000"/>
              <a:buFont typeface="Jua"/>
              <a:buNone/>
              <a:defRPr b="1" sz="2000">
                <a:latin typeface="Jua"/>
                <a:ea typeface="Jua"/>
                <a:cs typeface="Jua"/>
                <a:sym typeface="Jua"/>
              </a:defRPr>
            </a:lvl9pPr>
          </a:lstStyle>
          <a:p/>
        </p:txBody>
      </p:sp>
      <p:sp>
        <p:nvSpPr>
          <p:cNvPr id="24" name="Google Shape;24;p5"/>
          <p:cNvSpPr txBox="1"/>
          <p:nvPr>
            <p:ph idx="3" type="subTitle"/>
          </p:nvPr>
        </p:nvSpPr>
        <p:spPr>
          <a:xfrm>
            <a:off x="1519838" y="2949813"/>
            <a:ext cx="2907600" cy="1027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5" name="Google Shape;25;p5"/>
          <p:cNvSpPr txBox="1"/>
          <p:nvPr>
            <p:ph idx="4" type="subTitle"/>
          </p:nvPr>
        </p:nvSpPr>
        <p:spPr>
          <a:xfrm>
            <a:off x="4716563" y="2949813"/>
            <a:ext cx="2907600" cy="1027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blipFill>
          <a:blip r:embed="rId2">
            <a:alphaModFix/>
          </a:blip>
          <a:stretch>
            <a:fillRect/>
          </a:stretch>
        </a:blipFill>
      </p:bgPr>
    </p:bg>
    <p:spTree>
      <p:nvGrpSpPr>
        <p:cNvPr id="26" name="Shape 26"/>
        <p:cNvGrpSpPr/>
        <p:nvPr/>
      </p:nvGrpSpPr>
      <p:grpSpPr>
        <a:xfrm>
          <a:off x="0" y="0"/>
          <a:ext cx="0" cy="0"/>
          <a:chOff x="0" y="0"/>
          <a:chExt cx="0" cy="0"/>
        </a:xfrm>
      </p:grpSpPr>
      <p:sp>
        <p:nvSpPr>
          <p:cNvPr id="27" name="Google Shape;27;p6"/>
          <p:cNvSpPr/>
          <p:nvPr/>
        </p:nvSpPr>
        <p:spPr>
          <a:xfrm>
            <a:off x="0" y="0"/>
            <a:ext cx="9144000" cy="5143500"/>
          </a:xfrm>
          <a:prstGeom prst="rect">
            <a:avLst/>
          </a:prstGeom>
          <a:solidFill>
            <a:srgbClr val="161616">
              <a:alpha val="592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6"/>
          <p:cNvSpPr txBox="1"/>
          <p:nvPr>
            <p:ph type="title"/>
          </p:nvPr>
        </p:nvSpPr>
        <p:spPr>
          <a:xfrm>
            <a:off x="720000" y="540000"/>
            <a:ext cx="7704000" cy="634500"/>
          </a:xfrm>
          <a:prstGeom prst="rect">
            <a:avLst/>
          </a:prstGeom>
          <a:noFill/>
        </p:spPr>
        <p:txBody>
          <a:bodyPr anchorCtr="0" anchor="t"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blipFill>
          <a:blip r:embed="rId2">
            <a:alphaModFix/>
          </a:blip>
          <a:stretch>
            <a:fillRect/>
          </a:stretch>
        </a:blipFill>
      </p:bgPr>
    </p:bg>
    <p:spTree>
      <p:nvGrpSpPr>
        <p:cNvPr id="29" name="Shape 29"/>
        <p:cNvGrpSpPr/>
        <p:nvPr/>
      </p:nvGrpSpPr>
      <p:grpSpPr>
        <a:xfrm>
          <a:off x="0" y="0"/>
          <a:ext cx="0" cy="0"/>
          <a:chOff x="0" y="0"/>
          <a:chExt cx="0" cy="0"/>
        </a:xfrm>
      </p:grpSpPr>
      <p:sp>
        <p:nvSpPr>
          <p:cNvPr id="30" name="Google Shape;30;p7"/>
          <p:cNvSpPr/>
          <p:nvPr/>
        </p:nvSpPr>
        <p:spPr>
          <a:xfrm>
            <a:off x="0" y="0"/>
            <a:ext cx="9144000" cy="5143500"/>
          </a:xfrm>
          <a:prstGeom prst="rect">
            <a:avLst/>
          </a:prstGeom>
          <a:solidFill>
            <a:srgbClr val="161616">
              <a:alpha val="592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7"/>
          <p:cNvSpPr txBox="1"/>
          <p:nvPr>
            <p:ph type="title"/>
          </p:nvPr>
        </p:nvSpPr>
        <p:spPr>
          <a:xfrm>
            <a:off x="720000" y="540000"/>
            <a:ext cx="7704000" cy="634500"/>
          </a:xfrm>
          <a:prstGeom prst="rect">
            <a:avLst/>
          </a:prstGeom>
        </p:spPr>
        <p:txBody>
          <a:bodyPr anchorCtr="0" anchor="t"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32" name="Google Shape;32;p7"/>
          <p:cNvSpPr txBox="1"/>
          <p:nvPr>
            <p:ph idx="1" type="subTitle"/>
          </p:nvPr>
        </p:nvSpPr>
        <p:spPr>
          <a:xfrm rot="-220">
            <a:off x="2230650" y="1882189"/>
            <a:ext cx="4682700" cy="2103900"/>
          </a:xfrm>
          <a:prstGeom prst="rect">
            <a:avLst/>
          </a:prstGeom>
          <a:noFill/>
          <a:ln>
            <a:noFill/>
          </a:ln>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a:lvl1pPr>
            <a:lvl2pPr lvl="1" rtl="0" algn="ctr">
              <a:lnSpc>
                <a:spcPct val="100000"/>
              </a:lnSpc>
              <a:spcBef>
                <a:spcPts val="0"/>
              </a:spcBef>
              <a:spcAft>
                <a:spcPts val="0"/>
              </a:spcAft>
              <a:buSzPts val="1400"/>
              <a:buChar char="○"/>
              <a:defRPr/>
            </a:lvl2pPr>
            <a:lvl3pPr lvl="2" rtl="0" algn="ctr">
              <a:lnSpc>
                <a:spcPct val="100000"/>
              </a:lnSpc>
              <a:spcBef>
                <a:spcPts val="1600"/>
              </a:spcBef>
              <a:spcAft>
                <a:spcPts val="0"/>
              </a:spcAft>
              <a:buSzPts val="1400"/>
              <a:buChar char="■"/>
              <a:defRPr/>
            </a:lvl3pPr>
            <a:lvl4pPr lvl="3" rtl="0" algn="ctr">
              <a:lnSpc>
                <a:spcPct val="100000"/>
              </a:lnSpc>
              <a:spcBef>
                <a:spcPts val="1600"/>
              </a:spcBef>
              <a:spcAft>
                <a:spcPts val="0"/>
              </a:spcAft>
              <a:buSzPts val="1400"/>
              <a:buChar char="●"/>
              <a:defRPr/>
            </a:lvl4pPr>
            <a:lvl5pPr lvl="4" rtl="0" algn="ctr">
              <a:lnSpc>
                <a:spcPct val="100000"/>
              </a:lnSpc>
              <a:spcBef>
                <a:spcPts val="1600"/>
              </a:spcBef>
              <a:spcAft>
                <a:spcPts val="0"/>
              </a:spcAft>
              <a:buSzPts val="1400"/>
              <a:buChar char="○"/>
              <a:defRPr/>
            </a:lvl5pPr>
            <a:lvl6pPr lvl="5" rtl="0" algn="ctr">
              <a:lnSpc>
                <a:spcPct val="100000"/>
              </a:lnSpc>
              <a:spcBef>
                <a:spcPts val="1600"/>
              </a:spcBef>
              <a:spcAft>
                <a:spcPts val="0"/>
              </a:spcAft>
              <a:buSzPts val="1400"/>
              <a:buChar char="■"/>
              <a:defRPr/>
            </a:lvl6pPr>
            <a:lvl7pPr lvl="6" rtl="0" algn="ctr">
              <a:lnSpc>
                <a:spcPct val="100000"/>
              </a:lnSpc>
              <a:spcBef>
                <a:spcPts val="1600"/>
              </a:spcBef>
              <a:spcAft>
                <a:spcPts val="0"/>
              </a:spcAft>
              <a:buSzPts val="1400"/>
              <a:buChar char="●"/>
              <a:defRPr/>
            </a:lvl7pPr>
            <a:lvl8pPr lvl="7" rtl="0" algn="ctr">
              <a:lnSpc>
                <a:spcPct val="100000"/>
              </a:lnSpc>
              <a:spcBef>
                <a:spcPts val="1600"/>
              </a:spcBef>
              <a:spcAft>
                <a:spcPts val="0"/>
              </a:spcAft>
              <a:buSzPts val="1400"/>
              <a:buChar char="○"/>
              <a:defRPr/>
            </a:lvl8pPr>
            <a:lvl9pPr lvl="8" rtl="0" algn="ctr">
              <a:lnSpc>
                <a:spcPct val="100000"/>
              </a:lnSpc>
              <a:spcBef>
                <a:spcPts val="1600"/>
              </a:spcBef>
              <a:spcAft>
                <a:spcPts val="1600"/>
              </a:spcAft>
              <a:buSzPts val="14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blipFill>
          <a:blip r:embed="rId2">
            <a:alphaModFix/>
          </a:blip>
          <a:stretch>
            <a:fillRect/>
          </a:stretch>
        </a:blipFill>
      </p:bgPr>
    </p:bg>
    <p:spTree>
      <p:nvGrpSpPr>
        <p:cNvPr id="33" name="Shape 33"/>
        <p:cNvGrpSpPr/>
        <p:nvPr/>
      </p:nvGrpSpPr>
      <p:grpSpPr>
        <a:xfrm>
          <a:off x="0" y="0"/>
          <a:ext cx="0" cy="0"/>
          <a:chOff x="0" y="0"/>
          <a:chExt cx="0" cy="0"/>
        </a:xfrm>
      </p:grpSpPr>
      <p:sp>
        <p:nvSpPr>
          <p:cNvPr id="34" name="Google Shape;34;p8"/>
          <p:cNvSpPr/>
          <p:nvPr/>
        </p:nvSpPr>
        <p:spPr>
          <a:xfrm>
            <a:off x="0" y="0"/>
            <a:ext cx="9144000" cy="5143500"/>
          </a:xfrm>
          <a:prstGeom prst="rect">
            <a:avLst/>
          </a:prstGeom>
          <a:solidFill>
            <a:srgbClr val="161616">
              <a:alpha val="486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8"/>
          <p:cNvSpPr txBox="1"/>
          <p:nvPr>
            <p:ph type="title"/>
          </p:nvPr>
        </p:nvSpPr>
        <p:spPr>
          <a:xfrm>
            <a:off x="1139000" y="955050"/>
            <a:ext cx="6866100" cy="3233400"/>
          </a:xfrm>
          <a:prstGeom prst="rect">
            <a:avLst/>
          </a:prstGeom>
        </p:spPr>
        <p:txBody>
          <a:bodyPr anchorCtr="0" anchor="t" bIns="91425" lIns="91425" spcFirstLastPara="1" rIns="91425" wrap="square" tIns="91425">
            <a:noAutofit/>
          </a:bodyPr>
          <a:lstStyle>
            <a:lvl1pPr lvl="0" algn="ctr">
              <a:spcBef>
                <a:spcPts val="0"/>
              </a:spcBef>
              <a:spcAft>
                <a:spcPts val="0"/>
              </a:spcAft>
              <a:buSzPts val="4800"/>
              <a:buNone/>
              <a:defRPr sz="96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blipFill>
          <a:blip r:embed="rId2">
            <a:alphaModFix/>
          </a:blip>
          <a:stretch>
            <a:fillRect/>
          </a:stretch>
        </a:blipFill>
      </p:bgPr>
    </p:bg>
    <p:spTree>
      <p:nvGrpSpPr>
        <p:cNvPr id="36" name="Shape 36"/>
        <p:cNvGrpSpPr/>
        <p:nvPr/>
      </p:nvGrpSpPr>
      <p:grpSpPr>
        <a:xfrm>
          <a:off x="0" y="0"/>
          <a:ext cx="0" cy="0"/>
          <a:chOff x="0" y="0"/>
          <a:chExt cx="0" cy="0"/>
        </a:xfrm>
      </p:grpSpPr>
      <p:sp>
        <p:nvSpPr>
          <p:cNvPr id="37" name="Google Shape;37;p9"/>
          <p:cNvSpPr/>
          <p:nvPr/>
        </p:nvSpPr>
        <p:spPr>
          <a:xfrm>
            <a:off x="0" y="0"/>
            <a:ext cx="9144000" cy="5143500"/>
          </a:xfrm>
          <a:prstGeom prst="rect">
            <a:avLst/>
          </a:prstGeom>
          <a:solidFill>
            <a:srgbClr val="161616">
              <a:alpha val="486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9"/>
          <p:cNvSpPr txBox="1"/>
          <p:nvPr>
            <p:ph type="title"/>
          </p:nvPr>
        </p:nvSpPr>
        <p:spPr>
          <a:xfrm>
            <a:off x="1256400" y="1492013"/>
            <a:ext cx="6631200" cy="11691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SzPts val="3600"/>
              <a:buNone/>
              <a:defRPr sz="6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9" name="Google Shape;39;p9"/>
          <p:cNvSpPr txBox="1"/>
          <p:nvPr>
            <p:ph idx="1" type="subTitle"/>
          </p:nvPr>
        </p:nvSpPr>
        <p:spPr>
          <a:xfrm>
            <a:off x="2004050" y="2482388"/>
            <a:ext cx="5135700" cy="1169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dk1"/>
        </a:solidFill>
      </p:bgPr>
    </p:bg>
    <p:spTree>
      <p:nvGrpSpPr>
        <p:cNvPr id="40" name="Shape 40"/>
        <p:cNvGrpSpPr/>
        <p:nvPr/>
      </p:nvGrpSpPr>
      <p:grpSpPr>
        <a:xfrm>
          <a:off x="0" y="0"/>
          <a:ext cx="0" cy="0"/>
          <a:chOff x="0" y="0"/>
          <a:chExt cx="0" cy="0"/>
        </a:xfrm>
      </p:grpSpPr>
      <p:sp>
        <p:nvSpPr>
          <p:cNvPr id="41" name="Google Shape;41;p10"/>
          <p:cNvSpPr/>
          <p:nvPr/>
        </p:nvSpPr>
        <p:spPr>
          <a:xfrm>
            <a:off x="0" y="0"/>
            <a:ext cx="9144000" cy="5143500"/>
          </a:xfrm>
          <a:prstGeom prst="rect">
            <a:avLst/>
          </a:prstGeom>
          <a:solidFill>
            <a:srgbClr val="161616">
              <a:alpha val="486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10"/>
          <p:cNvSpPr txBox="1"/>
          <p:nvPr>
            <p:ph type="title"/>
          </p:nvPr>
        </p:nvSpPr>
        <p:spPr>
          <a:xfrm>
            <a:off x="1476700" y="3222000"/>
            <a:ext cx="6190500" cy="13815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SzPts val="3100"/>
              <a:buNone/>
              <a:defRPr sz="3700"/>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32" Type="http://schemas.openxmlformats.org/officeDocument/2006/relationships/theme" Target="../theme/theme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20000" y="540000"/>
            <a:ext cx="7704000" cy="6345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2"/>
              </a:buClr>
              <a:buSzPts val="3100"/>
              <a:buFont typeface="Cinzel"/>
              <a:buNone/>
              <a:defRPr b="1" sz="3100">
                <a:solidFill>
                  <a:schemeClr val="dk2"/>
                </a:solidFill>
                <a:latin typeface="Cinzel"/>
                <a:ea typeface="Cinzel"/>
                <a:cs typeface="Cinzel"/>
                <a:sym typeface="Cinzel"/>
              </a:defRPr>
            </a:lvl1pPr>
            <a:lvl2pPr lvl="1" rtl="0" algn="ctr">
              <a:spcBef>
                <a:spcPts val="0"/>
              </a:spcBef>
              <a:spcAft>
                <a:spcPts val="0"/>
              </a:spcAft>
              <a:buClr>
                <a:schemeClr val="dk2"/>
              </a:buClr>
              <a:buSzPts val="3100"/>
              <a:buFont typeface="Cinzel"/>
              <a:buNone/>
              <a:defRPr b="1" sz="3100">
                <a:solidFill>
                  <a:schemeClr val="dk2"/>
                </a:solidFill>
                <a:latin typeface="Cinzel"/>
                <a:ea typeface="Cinzel"/>
                <a:cs typeface="Cinzel"/>
                <a:sym typeface="Cinzel"/>
              </a:defRPr>
            </a:lvl2pPr>
            <a:lvl3pPr lvl="2" rtl="0" algn="ctr">
              <a:spcBef>
                <a:spcPts val="0"/>
              </a:spcBef>
              <a:spcAft>
                <a:spcPts val="0"/>
              </a:spcAft>
              <a:buClr>
                <a:schemeClr val="dk2"/>
              </a:buClr>
              <a:buSzPts val="3100"/>
              <a:buFont typeface="Cinzel"/>
              <a:buNone/>
              <a:defRPr b="1" sz="3100">
                <a:solidFill>
                  <a:schemeClr val="dk2"/>
                </a:solidFill>
                <a:latin typeface="Cinzel"/>
                <a:ea typeface="Cinzel"/>
                <a:cs typeface="Cinzel"/>
                <a:sym typeface="Cinzel"/>
              </a:defRPr>
            </a:lvl3pPr>
            <a:lvl4pPr lvl="3" rtl="0" algn="ctr">
              <a:spcBef>
                <a:spcPts val="0"/>
              </a:spcBef>
              <a:spcAft>
                <a:spcPts val="0"/>
              </a:spcAft>
              <a:buClr>
                <a:schemeClr val="dk2"/>
              </a:buClr>
              <a:buSzPts val="3100"/>
              <a:buFont typeface="Cinzel"/>
              <a:buNone/>
              <a:defRPr b="1" sz="3100">
                <a:solidFill>
                  <a:schemeClr val="dk2"/>
                </a:solidFill>
                <a:latin typeface="Cinzel"/>
                <a:ea typeface="Cinzel"/>
                <a:cs typeface="Cinzel"/>
                <a:sym typeface="Cinzel"/>
              </a:defRPr>
            </a:lvl4pPr>
            <a:lvl5pPr lvl="4" rtl="0" algn="ctr">
              <a:spcBef>
                <a:spcPts val="0"/>
              </a:spcBef>
              <a:spcAft>
                <a:spcPts val="0"/>
              </a:spcAft>
              <a:buClr>
                <a:schemeClr val="dk2"/>
              </a:buClr>
              <a:buSzPts val="3100"/>
              <a:buFont typeface="Cinzel"/>
              <a:buNone/>
              <a:defRPr b="1" sz="3100">
                <a:solidFill>
                  <a:schemeClr val="dk2"/>
                </a:solidFill>
                <a:latin typeface="Cinzel"/>
                <a:ea typeface="Cinzel"/>
                <a:cs typeface="Cinzel"/>
                <a:sym typeface="Cinzel"/>
              </a:defRPr>
            </a:lvl5pPr>
            <a:lvl6pPr lvl="5" rtl="0" algn="ctr">
              <a:spcBef>
                <a:spcPts val="0"/>
              </a:spcBef>
              <a:spcAft>
                <a:spcPts val="0"/>
              </a:spcAft>
              <a:buClr>
                <a:schemeClr val="dk2"/>
              </a:buClr>
              <a:buSzPts val="3100"/>
              <a:buFont typeface="Cinzel"/>
              <a:buNone/>
              <a:defRPr b="1" sz="3100">
                <a:solidFill>
                  <a:schemeClr val="dk2"/>
                </a:solidFill>
                <a:latin typeface="Cinzel"/>
                <a:ea typeface="Cinzel"/>
                <a:cs typeface="Cinzel"/>
                <a:sym typeface="Cinzel"/>
              </a:defRPr>
            </a:lvl6pPr>
            <a:lvl7pPr lvl="6" rtl="0" algn="ctr">
              <a:spcBef>
                <a:spcPts val="0"/>
              </a:spcBef>
              <a:spcAft>
                <a:spcPts val="0"/>
              </a:spcAft>
              <a:buClr>
                <a:schemeClr val="dk2"/>
              </a:buClr>
              <a:buSzPts val="3100"/>
              <a:buFont typeface="Cinzel"/>
              <a:buNone/>
              <a:defRPr b="1" sz="3100">
                <a:solidFill>
                  <a:schemeClr val="dk2"/>
                </a:solidFill>
                <a:latin typeface="Cinzel"/>
                <a:ea typeface="Cinzel"/>
                <a:cs typeface="Cinzel"/>
                <a:sym typeface="Cinzel"/>
              </a:defRPr>
            </a:lvl7pPr>
            <a:lvl8pPr lvl="7" rtl="0" algn="ctr">
              <a:spcBef>
                <a:spcPts val="0"/>
              </a:spcBef>
              <a:spcAft>
                <a:spcPts val="0"/>
              </a:spcAft>
              <a:buClr>
                <a:schemeClr val="dk2"/>
              </a:buClr>
              <a:buSzPts val="3100"/>
              <a:buFont typeface="Cinzel"/>
              <a:buNone/>
              <a:defRPr b="1" sz="3100">
                <a:solidFill>
                  <a:schemeClr val="dk2"/>
                </a:solidFill>
                <a:latin typeface="Cinzel"/>
                <a:ea typeface="Cinzel"/>
                <a:cs typeface="Cinzel"/>
                <a:sym typeface="Cinzel"/>
              </a:defRPr>
            </a:lvl8pPr>
            <a:lvl9pPr lvl="8" rtl="0" algn="ctr">
              <a:spcBef>
                <a:spcPts val="0"/>
              </a:spcBef>
              <a:spcAft>
                <a:spcPts val="0"/>
              </a:spcAft>
              <a:buClr>
                <a:schemeClr val="dk2"/>
              </a:buClr>
              <a:buSzPts val="3100"/>
              <a:buFont typeface="Cinzel"/>
              <a:buNone/>
              <a:defRPr b="1" sz="3100">
                <a:solidFill>
                  <a:schemeClr val="dk2"/>
                </a:solidFill>
                <a:latin typeface="Cinzel"/>
                <a:ea typeface="Cinzel"/>
                <a:cs typeface="Cinzel"/>
                <a:sym typeface="Cinzel"/>
              </a:defRPr>
            </a:lvl9pPr>
          </a:lstStyle>
          <a:p/>
        </p:txBody>
      </p:sp>
      <p:sp>
        <p:nvSpPr>
          <p:cNvPr id="7" name="Google Shape;7;p1"/>
          <p:cNvSpPr txBox="1"/>
          <p:nvPr>
            <p:ph idx="1" type="body"/>
          </p:nvPr>
        </p:nvSpPr>
        <p:spPr>
          <a:xfrm>
            <a:off x="720000" y="1237083"/>
            <a:ext cx="7704000" cy="3366300"/>
          </a:xfrm>
          <a:prstGeom prst="rect">
            <a:avLst/>
          </a:prstGeom>
          <a:noFill/>
          <a:ln>
            <a:noFill/>
          </a:ln>
        </p:spPr>
        <p:txBody>
          <a:bodyPr anchorCtr="0" anchor="t" bIns="91425" lIns="91425" spcFirstLastPara="1" rIns="91425" wrap="square" tIns="91425">
            <a:noAutofit/>
          </a:bodyPr>
          <a:lstStyle>
            <a:lvl1pPr indent="-317500" lvl="0" marL="457200">
              <a:lnSpc>
                <a:spcPct val="100000"/>
              </a:lnSpc>
              <a:spcBef>
                <a:spcPts val="0"/>
              </a:spcBef>
              <a:spcAft>
                <a:spcPts val="0"/>
              </a:spcAft>
              <a:buClr>
                <a:schemeClr val="dk2"/>
              </a:buClr>
              <a:buSzPts val="1400"/>
              <a:buFont typeface="Inter"/>
              <a:buChar char="●"/>
              <a:defRPr>
                <a:solidFill>
                  <a:schemeClr val="dk2"/>
                </a:solidFill>
                <a:latin typeface="Inter"/>
                <a:ea typeface="Inter"/>
                <a:cs typeface="Inter"/>
                <a:sym typeface="Inter"/>
              </a:defRPr>
            </a:lvl1pPr>
            <a:lvl2pPr indent="-317500" lvl="1" marL="914400">
              <a:lnSpc>
                <a:spcPct val="100000"/>
              </a:lnSpc>
              <a:spcBef>
                <a:spcPts val="1600"/>
              </a:spcBef>
              <a:spcAft>
                <a:spcPts val="0"/>
              </a:spcAft>
              <a:buClr>
                <a:schemeClr val="dk2"/>
              </a:buClr>
              <a:buSzPts val="1400"/>
              <a:buFont typeface="Inter"/>
              <a:buChar char="○"/>
              <a:defRPr>
                <a:solidFill>
                  <a:schemeClr val="dk2"/>
                </a:solidFill>
                <a:latin typeface="Inter"/>
                <a:ea typeface="Inter"/>
                <a:cs typeface="Inter"/>
                <a:sym typeface="Inter"/>
              </a:defRPr>
            </a:lvl2pPr>
            <a:lvl3pPr indent="-317500" lvl="2" marL="1371600">
              <a:lnSpc>
                <a:spcPct val="100000"/>
              </a:lnSpc>
              <a:spcBef>
                <a:spcPts val="1600"/>
              </a:spcBef>
              <a:spcAft>
                <a:spcPts val="0"/>
              </a:spcAft>
              <a:buClr>
                <a:schemeClr val="dk2"/>
              </a:buClr>
              <a:buSzPts val="1400"/>
              <a:buFont typeface="Inter"/>
              <a:buChar char="■"/>
              <a:defRPr>
                <a:solidFill>
                  <a:schemeClr val="dk2"/>
                </a:solidFill>
                <a:latin typeface="Inter"/>
                <a:ea typeface="Inter"/>
                <a:cs typeface="Inter"/>
                <a:sym typeface="Inter"/>
              </a:defRPr>
            </a:lvl3pPr>
            <a:lvl4pPr indent="-317500" lvl="3" marL="1828800">
              <a:lnSpc>
                <a:spcPct val="100000"/>
              </a:lnSpc>
              <a:spcBef>
                <a:spcPts val="1600"/>
              </a:spcBef>
              <a:spcAft>
                <a:spcPts val="0"/>
              </a:spcAft>
              <a:buClr>
                <a:schemeClr val="dk2"/>
              </a:buClr>
              <a:buSzPts val="1400"/>
              <a:buFont typeface="Inter"/>
              <a:buChar char="●"/>
              <a:defRPr>
                <a:solidFill>
                  <a:schemeClr val="dk2"/>
                </a:solidFill>
                <a:latin typeface="Inter"/>
                <a:ea typeface="Inter"/>
                <a:cs typeface="Inter"/>
                <a:sym typeface="Inter"/>
              </a:defRPr>
            </a:lvl4pPr>
            <a:lvl5pPr indent="-317500" lvl="4" marL="2286000">
              <a:lnSpc>
                <a:spcPct val="100000"/>
              </a:lnSpc>
              <a:spcBef>
                <a:spcPts val="1600"/>
              </a:spcBef>
              <a:spcAft>
                <a:spcPts val="0"/>
              </a:spcAft>
              <a:buClr>
                <a:schemeClr val="dk2"/>
              </a:buClr>
              <a:buSzPts val="1400"/>
              <a:buFont typeface="Inter"/>
              <a:buChar char="○"/>
              <a:defRPr>
                <a:solidFill>
                  <a:schemeClr val="dk2"/>
                </a:solidFill>
                <a:latin typeface="Inter"/>
                <a:ea typeface="Inter"/>
                <a:cs typeface="Inter"/>
                <a:sym typeface="Inter"/>
              </a:defRPr>
            </a:lvl5pPr>
            <a:lvl6pPr indent="-317500" lvl="5" marL="2743200">
              <a:lnSpc>
                <a:spcPct val="100000"/>
              </a:lnSpc>
              <a:spcBef>
                <a:spcPts val="1600"/>
              </a:spcBef>
              <a:spcAft>
                <a:spcPts val="0"/>
              </a:spcAft>
              <a:buClr>
                <a:schemeClr val="dk2"/>
              </a:buClr>
              <a:buSzPts val="1400"/>
              <a:buFont typeface="Inter"/>
              <a:buChar char="■"/>
              <a:defRPr>
                <a:solidFill>
                  <a:schemeClr val="dk2"/>
                </a:solidFill>
                <a:latin typeface="Inter"/>
                <a:ea typeface="Inter"/>
                <a:cs typeface="Inter"/>
                <a:sym typeface="Inter"/>
              </a:defRPr>
            </a:lvl6pPr>
            <a:lvl7pPr indent="-317500" lvl="6" marL="3200400">
              <a:lnSpc>
                <a:spcPct val="100000"/>
              </a:lnSpc>
              <a:spcBef>
                <a:spcPts val="1600"/>
              </a:spcBef>
              <a:spcAft>
                <a:spcPts val="0"/>
              </a:spcAft>
              <a:buClr>
                <a:schemeClr val="dk2"/>
              </a:buClr>
              <a:buSzPts val="1400"/>
              <a:buFont typeface="Inter"/>
              <a:buChar char="●"/>
              <a:defRPr>
                <a:solidFill>
                  <a:schemeClr val="dk2"/>
                </a:solidFill>
                <a:latin typeface="Inter"/>
                <a:ea typeface="Inter"/>
                <a:cs typeface="Inter"/>
                <a:sym typeface="Inter"/>
              </a:defRPr>
            </a:lvl7pPr>
            <a:lvl8pPr indent="-317500" lvl="7" marL="3657600">
              <a:lnSpc>
                <a:spcPct val="100000"/>
              </a:lnSpc>
              <a:spcBef>
                <a:spcPts val="1600"/>
              </a:spcBef>
              <a:spcAft>
                <a:spcPts val="0"/>
              </a:spcAft>
              <a:buClr>
                <a:schemeClr val="dk2"/>
              </a:buClr>
              <a:buSzPts val="1400"/>
              <a:buFont typeface="Inter"/>
              <a:buChar char="○"/>
              <a:defRPr>
                <a:solidFill>
                  <a:schemeClr val="dk2"/>
                </a:solidFill>
                <a:latin typeface="Inter"/>
                <a:ea typeface="Inter"/>
                <a:cs typeface="Inter"/>
                <a:sym typeface="Inter"/>
              </a:defRPr>
            </a:lvl8pPr>
            <a:lvl9pPr indent="-317500" lvl="8" marL="4114800">
              <a:lnSpc>
                <a:spcPct val="100000"/>
              </a:lnSpc>
              <a:spcBef>
                <a:spcPts val="1600"/>
              </a:spcBef>
              <a:spcAft>
                <a:spcPts val="1600"/>
              </a:spcAft>
              <a:buClr>
                <a:schemeClr val="dk2"/>
              </a:buClr>
              <a:buSzPts val="1400"/>
              <a:buFont typeface="Inter"/>
              <a:buChar char="■"/>
              <a:defRPr>
                <a:solidFill>
                  <a:schemeClr val="dk2"/>
                </a:solidFill>
                <a:latin typeface="Inter"/>
                <a:ea typeface="Inter"/>
                <a:cs typeface="Inter"/>
                <a:sym typeface="Inter"/>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28.jp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3.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2.png"/><Relationship Id="rId4" Type="http://schemas.openxmlformats.org/officeDocument/2006/relationships/image" Target="../media/image37.png"/><Relationship Id="rId5" Type="http://schemas.openxmlformats.org/officeDocument/2006/relationships/image" Target="../media/image3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s://www.boredpanda.com/science-technology/" TargetMode="External"/><Relationship Id="rId4" Type="http://schemas.openxmlformats.org/officeDocument/2006/relationships/image" Target="../media/image30.png"/><Relationship Id="rId5"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https://news.uchicago.edu/explainer/hubble-constant-explained" TargetMode="External"/><Relationship Id="rId4" Type="http://schemas.openxmlformats.org/officeDocument/2006/relationships/hyperlink" Target="https://www.quantamagazine.org/cosmologists-debate-how-fast-the-universe-is-expanding-20190808/" TargetMode="External"/><Relationship Id="rId9" Type="http://schemas.openxmlformats.org/officeDocument/2006/relationships/hyperlink" Target="https://hubblesite.org/mission-and-telescope/hubble-30th-anniversary/hubbles-exciting-universe/measuring-the-universes-expansion-rate" TargetMode="External"/><Relationship Id="rId5" Type="http://schemas.openxmlformats.org/officeDocument/2006/relationships/hyperlink" Target="https://www.livescience.com/space/it-could-be-profound-how-astronomer-wendy-freedman-is-trying-to-fix-the-universe" TargetMode="External"/><Relationship Id="rId6" Type="http://schemas.openxmlformats.org/officeDocument/2006/relationships/hyperlink" Target="https://webbtelescope.org/contents/early-highlights/webb-confirms-accuracy-of-universes-expansion-rate-measured-by-hubble" TargetMode="External"/><Relationship Id="rId7" Type="http://schemas.openxmlformats.org/officeDocument/2006/relationships/hyperlink" Target="https://www.phys.ufl.edu/courses/phz6607/fall20/Reports/Shubhagata_Bhaumik_Hubble_Discrepancies.pdf" TargetMode="External"/><Relationship Id="rId8" Type="http://schemas.openxmlformats.org/officeDocument/2006/relationships/hyperlink" Target="https://www.livescience.com/space/it-could-be-profound-how-astronomer-wendy-freedman-is-tryingto-fix-the-universe" TargetMode="External"/><Relationship Id="rId10" Type="http://schemas.openxmlformats.org/officeDocument/2006/relationships/hyperlink" Target="https://knowablemagazine.org/content/article/physical-world/2023/early-dark-energy-resolving-cosmic-acceleration-mismatch#:~:text=So%20early%20dark%20energy%20is,light%20that%20suffuses%20the%20cosmo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33"/>
          <p:cNvSpPr txBox="1"/>
          <p:nvPr>
            <p:ph idx="1" type="subTitle"/>
          </p:nvPr>
        </p:nvSpPr>
        <p:spPr>
          <a:xfrm rot="-492">
            <a:off x="2474250" y="3595501"/>
            <a:ext cx="4195500" cy="426300"/>
          </a:xfrm>
          <a:prstGeom prst="rect">
            <a:avLst/>
          </a:prstGeom>
          <a:noFill/>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Cinzel SemiBold"/>
                <a:ea typeface="Cinzel SemiBold"/>
                <a:cs typeface="Cinzel SemiBold"/>
                <a:sym typeface="Cinzel SemiBold"/>
              </a:rPr>
              <a:t>Team Awesome</a:t>
            </a:r>
            <a:endParaRPr>
              <a:latin typeface="Cinzel SemiBold"/>
              <a:ea typeface="Cinzel SemiBold"/>
              <a:cs typeface="Cinzel SemiBold"/>
              <a:sym typeface="Cinzel SemiBold"/>
            </a:endParaRPr>
          </a:p>
        </p:txBody>
      </p:sp>
      <p:sp>
        <p:nvSpPr>
          <p:cNvPr id="193" name="Google Shape;193;p33"/>
          <p:cNvSpPr txBox="1"/>
          <p:nvPr>
            <p:ph type="ctrTitle"/>
          </p:nvPr>
        </p:nvSpPr>
        <p:spPr>
          <a:xfrm>
            <a:off x="1438050" y="1121400"/>
            <a:ext cx="6267900" cy="2234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8000"/>
              <a:t>Hubble Tension</a:t>
            </a:r>
            <a:endParaRPr sz="5100">
              <a:solidFill>
                <a:schemeClr val="dk2"/>
              </a:solidFill>
            </a:endParaRPr>
          </a:p>
        </p:txBody>
      </p:sp>
      <p:sp>
        <p:nvSpPr>
          <p:cNvPr id="194" name="Google Shape;194;p33"/>
          <p:cNvSpPr txBox="1"/>
          <p:nvPr/>
        </p:nvSpPr>
        <p:spPr>
          <a:xfrm>
            <a:off x="1817400" y="3869700"/>
            <a:ext cx="5509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2"/>
                </a:solidFill>
                <a:latin typeface="Cinzel"/>
                <a:ea typeface="Cinzel"/>
                <a:cs typeface="Cinzel"/>
                <a:sym typeface="Cinzel"/>
              </a:rPr>
              <a:t>Lilly, Maggie, Dora, Mary, Jenny, Rebecca, Andy, Charlie</a:t>
            </a:r>
            <a:endParaRPr>
              <a:solidFill>
                <a:schemeClr val="dk2"/>
              </a:solidFill>
              <a:latin typeface="Cinzel"/>
              <a:ea typeface="Cinzel"/>
              <a:cs typeface="Cinzel"/>
              <a:sym typeface="Cinze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42"/>
          <p:cNvSpPr txBox="1"/>
          <p:nvPr>
            <p:ph type="title"/>
          </p:nvPr>
        </p:nvSpPr>
        <p:spPr>
          <a:xfrm>
            <a:off x="507425" y="261475"/>
            <a:ext cx="7928100" cy="11691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3600"/>
              <a:t>Discrepancy</a:t>
            </a:r>
            <a:r>
              <a:rPr lang="en" sz="3600"/>
              <a:t> of measurements of hubble constant </a:t>
            </a:r>
            <a:r>
              <a:rPr lang="en" sz="3600"/>
              <a:t>H</a:t>
            </a:r>
            <a:r>
              <a:rPr baseline="-25000" lang="en" sz="3600"/>
              <a:t>0</a:t>
            </a:r>
            <a:endParaRPr sz="3600"/>
          </a:p>
        </p:txBody>
      </p:sp>
      <p:sp>
        <p:nvSpPr>
          <p:cNvPr id="260" name="Google Shape;260;p42"/>
          <p:cNvSpPr txBox="1"/>
          <p:nvPr>
            <p:ph idx="1" type="subTitle"/>
          </p:nvPr>
        </p:nvSpPr>
        <p:spPr>
          <a:xfrm>
            <a:off x="112050" y="1731275"/>
            <a:ext cx="4410300" cy="2860500"/>
          </a:xfrm>
          <a:prstGeom prst="rect">
            <a:avLst/>
          </a:prstGeom>
        </p:spPr>
        <p:txBody>
          <a:bodyPr anchorCtr="0" anchor="ctr" bIns="91425" lIns="91425" spcFirstLastPara="1" rIns="91425" wrap="square" tIns="91425">
            <a:noAutofit/>
          </a:bodyPr>
          <a:lstStyle/>
          <a:p>
            <a:pPr indent="-311150" lvl="0" marL="457200" rtl="0" algn="l">
              <a:lnSpc>
                <a:spcPct val="115000"/>
              </a:lnSpc>
              <a:spcBef>
                <a:spcPts val="2300"/>
              </a:spcBef>
              <a:spcAft>
                <a:spcPts val="0"/>
              </a:spcAft>
              <a:buClr>
                <a:schemeClr val="lt1"/>
              </a:buClr>
              <a:buSzPts val="1300"/>
              <a:buChar char="●"/>
            </a:pPr>
            <a:r>
              <a:rPr lang="en" sz="1300">
                <a:solidFill>
                  <a:schemeClr val="lt1"/>
                </a:solidFill>
              </a:rPr>
              <a:t>The </a:t>
            </a:r>
            <a:r>
              <a:rPr lang="en" sz="1300">
                <a:solidFill>
                  <a:schemeClr val="lt1"/>
                </a:solidFill>
              </a:rPr>
              <a:t>major</a:t>
            </a:r>
            <a:r>
              <a:rPr lang="en" sz="1300">
                <a:solidFill>
                  <a:schemeClr val="lt1"/>
                </a:solidFill>
              </a:rPr>
              <a:t> </a:t>
            </a:r>
            <a:r>
              <a:rPr lang="en" sz="1300">
                <a:solidFill>
                  <a:schemeClr val="lt1"/>
                </a:solidFill>
              </a:rPr>
              <a:t>discrepancy</a:t>
            </a:r>
            <a:r>
              <a:rPr lang="en" sz="1300">
                <a:solidFill>
                  <a:schemeClr val="lt1"/>
                </a:solidFill>
              </a:rPr>
              <a:t> has been in the local and global measurements of </a:t>
            </a:r>
            <a:r>
              <a:rPr lang="en" sz="1300">
                <a:solidFill>
                  <a:schemeClr val="lt1"/>
                </a:solidFill>
              </a:rPr>
              <a:t>the</a:t>
            </a:r>
            <a:r>
              <a:rPr lang="en" sz="1300">
                <a:solidFill>
                  <a:schemeClr val="lt1"/>
                </a:solidFill>
              </a:rPr>
              <a:t> Hubble constant shown in the chart. </a:t>
            </a:r>
            <a:endParaRPr sz="1300">
              <a:solidFill>
                <a:schemeClr val="lt1"/>
              </a:solidFill>
            </a:endParaRPr>
          </a:p>
          <a:p>
            <a:pPr indent="-311150" lvl="0" marL="457200" rtl="0" algn="l">
              <a:lnSpc>
                <a:spcPct val="115000"/>
              </a:lnSpc>
              <a:spcBef>
                <a:spcPts val="0"/>
              </a:spcBef>
              <a:spcAft>
                <a:spcPts val="0"/>
              </a:spcAft>
              <a:buClr>
                <a:schemeClr val="lt1"/>
              </a:buClr>
              <a:buSzPts val="1300"/>
              <a:buChar char="●"/>
            </a:pPr>
            <a:r>
              <a:rPr lang="en" sz="1300">
                <a:solidFill>
                  <a:schemeClr val="lt1"/>
                </a:solidFill>
              </a:rPr>
              <a:t>doesn't match up to observations of the actual stars and galaxies astronomers see around us.</a:t>
            </a:r>
            <a:endParaRPr sz="1300">
              <a:solidFill>
                <a:schemeClr val="lt1"/>
              </a:solidFill>
            </a:endParaRPr>
          </a:p>
          <a:p>
            <a:pPr indent="-311150" lvl="0" marL="457200" rtl="0" algn="l">
              <a:lnSpc>
                <a:spcPct val="115000"/>
              </a:lnSpc>
              <a:spcBef>
                <a:spcPts val="0"/>
              </a:spcBef>
              <a:spcAft>
                <a:spcPts val="0"/>
              </a:spcAft>
              <a:buClr>
                <a:schemeClr val="lt1"/>
              </a:buClr>
              <a:buSzPts val="1300"/>
              <a:buChar char="●"/>
            </a:pPr>
            <a:r>
              <a:rPr lang="en" sz="1300">
                <a:solidFill>
                  <a:schemeClr val="lt1"/>
                </a:solidFill>
              </a:rPr>
              <a:t>Either there are large systematic errors that are </a:t>
            </a:r>
            <a:r>
              <a:rPr lang="en" sz="1300">
                <a:solidFill>
                  <a:schemeClr val="lt1"/>
                </a:solidFill>
              </a:rPr>
              <a:t>affecting</a:t>
            </a:r>
            <a:r>
              <a:rPr lang="en" sz="1300">
                <a:solidFill>
                  <a:schemeClr val="lt1"/>
                </a:solidFill>
              </a:rPr>
              <a:t> our measurements of cosmological parameters, or we need new physics to understand our Universe and model it. (this would be mentioned later in the presentation)</a:t>
            </a:r>
            <a:endParaRPr sz="1300">
              <a:solidFill>
                <a:schemeClr val="lt1"/>
              </a:solidFill>
            </a:endParaRPr>
          </a:p>
          <a:p>
            <a:pPr indent="-311150" lvl="0" marL="457200" rtl="0" algn="l">
              <a:lnSpc>
                <a:spcPct val="115000"/>
              </a:lnSpc>
              <a:spcBef>
                <a:spcPts val="0"/>
              </a:spcBef>
              <a:spcAft>
                <a:spcPts val="0"/>
              </a:spcAft>
              <a:buClr>
                <a:schemeClr val="lt1"/>
              </a:buClr>
              <a:buSzPts val="1300"/>
              <a:buChar char="●"/>
            </a:pPr>
            <a:r>
              <a:rPr lang="en" sz="1300">
                <a:solidFill>
                  <a:schemeClr val="lt1"/>
                </a:solidFill>
              </a:rPr>
              <a:t>Different</a:t>
            </a:r>
            <a:r>
              <a:rPr lang="en" sz="1300">
                <a:solidFill>
                  <a:schemeClr val="lt1"/>
                </a:solidFill>
              </a:rPr>
              <a:t> measurements of Hubble Constant </a:t>
            </a:r>
            <a:r>
              <a:rPr lang="en" sz="1300"/>
              <a:t>H</a:t>
            </a:r>
            <a:r>
              <a:rPr baseline="-25000" lang="en" sz="1300"/>
              <a:t>0</a:t>
            </a:r>
            <a:endParaRPr sz="1300"/>
          </a:p>
        </p:txBody>
      </p:sp>
      <p:pic>
        <p:nvPicPr>
          <p:cNvPr id="261" name="Google Shape;261;p42"/>
          <p:cNvPicPr preferRelativeResize="0"/>
          <p:nvPr/>
        </p:nvPicPr>
        <p:blipFill rotWithShape="1">
          <a:blip r:embed="rId3">
            <a:alphaModFix/>
          </a:blip>
          <a:srcRect b="0" l="0" r="0" t="35778"/>
          <a:stretch/>
        </p:blipFill>
        <p:spPr>
          <a:xfrm>
            <a:off x="4727274" y="1658850"/>
            <a:ext cx="3923111" cy="3005349"/>
          </a:xfrm>
          <a:prstGeom prst="rect">
            <a:avLst/>
          </a:prstGeom>
          <a:noFill/>
          <a:ln>
            <a:noFill/>
          </a:ln>
        </p:spPr>
      </p:pic>
      <p:pic>
        <p:nvPicPr>
          <p:cNvPr id="262" name="Google Shape;262;p42"/>
          <p:cNvPicPr preferRelativeResize="0"/>
          <p:nvPr/>
        </p:nvPicPr>
        <p:blipFill rotWithShape="1">
          <a:blip r:embed="rId4">
            <a:alphaModFix/>
          </a:blip>
          <a:srcRect b="0" l="2016" r="5467" t="0"/>
          <a:stretch/>
        </p:blipFill>
        <p:spPr>
          <a:xfrm>
            <a:off x="4580700" y="1658850"/>
            <a:ext cx="4216248" cy="30053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43"/>
          <p:cNvSpPr txBox="1"/>
          <p:nvPr>
            <p:ph type="title"/>
          </p:nvPr>
        </p:nvSpPr>
        <p:spPr>
          <a:xfrm>
            <a:off x="720000" y="2765150"/>
            <a:ext cx="7176600" cy="153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Different H</a:t>
            </a:r>
            <a:r>
              <a:rPr baseline="-25000" lang="en"/>
              <a:t>0</a:t>
            </a:r>
            <a:r>
              <a:rPr lang="en"/>
              <a:t> values and how we got them</a:t>
            </a:r>
            <a:endParaRPr/>
          </a:p>
        </p:txBody>
      </p:sp>
      <p:sp>
        <p:nvSpPr>
          <p:cNvPr id="268" name="Google Shape;268;p43"/>
          <p:cNvSpPr txBox="1"/>
          <p:nvPr>
            <p:ph idx="2" type="title"/>
          </p:nvPr>
        </p:nvSpPr>
        <p:spPr>
          <a:xfrm>
            <a:off x="720000" y="580988"/>
            <a:ext cx="1863600" cy="1805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3</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44"/>
          <p:cNvSpPr txBox="1"/>
          <p:nvPr>
            <p:ph type="title"/>
          </p:nvPr>
        </p:nvSpPr>
        <p:spPr>
          <a:xfrm>
            <a:off x="720000" y="540000"/>
            <a:ext cx="7703700" cy="63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Standard Candles Used To Find </a:t>
            </a:r>
            <a:r>
              <a:rPr lang="en"/>
              <a:t>H</a:t>
            </a:r>
            <a:r>
              <a:rPr baseline="-25000" lang="en"/>
              <a:t>0</a:t>
            </a:r>
            <a:endParaRPr/>
          </a:p>
        </p:txBody>
      </p:sp>
      <p:sp>
        <p:nvSpPr>
          <p:cNvPr id="274" name="Google Shape;274;p44"/>
          <p:cNvSpPr txBox="1"/>
          <p:nvPr>
            <p:ph idx="1" type="body"/>
          </p:nvPr>
        </p:nvSpPr>
        <p:spPr>
          <a:xfrm>
            <a:off x="186600" y="1237075"/>
            <a:ext cx="3771900" cy="3366300"/>
          </a:xfrm>
          <a:prstGeom prst="rect">
            <a:avLst/>
          </a:prstGeom>
        </p:spPr>
        <p:txBody>
          <a:bodyPr anchorCtr="0" anchor="t" bIns="91425" lIns="91425" spcFirstLastPara="1" rIns="91425" wrap="square" tIns="91425">
            <a:noAutofit/>
          </a:bodyPr>
          <a:lstStyle/>
          <a:p>
            <a:pPr indent="-327025" lvl="0" marL="457200" rtl="0" algn="l">
              <a:spcBef>
                <a:spcPts val="0"/>
              </a:spcBef>
              <a:spcAft>
                <a:spcPts val="0"/>
              </a:spcAft>
              <a:buSzPts val="1550"/>
              <a:buFont typeface="Cinzel"/>
              <a:buChar char="●"/>
            </a:pPr>
            <a:r>
              <a:rPr b="1" lang="en" sz="1550">
                <a:latin typeface="Cinzel"/>
                <a:ea typeface="Cinzel"/>
                <a:cs typeface="Cinzel"/>
                <a:sym typeface="Cinzel"/>
              </a:rPr>
              <a:t>TRGBs</a:t>
            </a:r>
            <a:endParaRPr b="1" sz="1550">
              <a:latin typeface="Cinzel"/>
              <a:ea typeface="Cinzel"/>
              <a:cs typeface="Cinzel"/>
              <a:sym typeface="Cinzel"/>
            </a:endParaRPr>
          </a:p>
          <a:p>
            <a:pPr indent="-304800" lvl="1" marL="914400" rtl="0" algn="l">
              <a:spcBef>
                <a:spcPts val="0"/>
              </a:spcBef>
              <a:spcAft>
                <a:spcPts val="0"/>
              </a:spcAft>
              <a:buSzPts val="1200"/>
              <a:buChar char="○"/>
            </a:pPr>
            <a:r>
              <a:rPr lang="en" sz="1200"/>
              <a:t>“Tip of the red-giant branch” stars, stars like our sun that have a known peak brightness at the end of their lives</a:t>
            </a:r>
            <a:endParaRPr sz="1200"/>
          </a:p>
          <a:p>
            <a:pPr indent="-336550" lvl="0" marL="457200" rtl="0" algn="l">
              <a:spcBef>
                <a:spcPts val="0"/>
              </a:spcBef>
              <a:spcAft>
                <a:spcPts val="0"/>
              </a:spcAft>
              <a:buSzPts val="1700"/>
              <a:buFont typeface="Cinzel"/>
              <a:buChar char="●"/>
            </a:pPr>
            <a:r>
              <a:rPr b="1" lang="en" sz="1550">
                <a:latin typeface="Cinzel"/>
                <a:ea typeface="Cinzel"/>
                <a:cs typeface="Cinzel"/>
                <a:sym typeface="Cinzel"/>
              </a:rPr>
              <a:t>Quasars </a:t>
            </a:r>
            <a:endParaRPr b="1" sz="1550">
              <a:latin typeface="Cinzel"/>
              <a:ea typeface="Cinzel"/>
              <a:cs typeface="Cinzel"/>
              <a:sym typeface="Cinzel"/>
            </a:endParaRPr>
          </a:p>
          <a:p>
            <a:pPr indent="-304800" lvl="1" marL="914400" rtl="0" algn="l">
              <a:spcBef>
                <a:spcPts val="0"/>
              </a:spcBef>
              <a:spcAft>
                <a:spcPts val="0"/>
              </a:spcAft>
              <a:buSzPts val="1200"/>
              <a:buChar char="○"/>
            </a:pPr>
            <a:r>
              <a:rPr lang="en" sz="1200"/>
              <a:t>Really bright cores of old active galaxies, the rate of change of flux for quasars is consistent</a:t>
            </a:r>
            <a:endParaRPr sz="1200"/>
          </a:p>
          <a:p>
            <a:pPr indent="-336550" lvl="0" marL="457200" rtl="0" algn="l">
              <a:spcBef>
                <a:spcPts val="0"/>
              </a:spcBef>
              <a:spcAft>
                <a:spcPts val="0"/>
              </a:spcAft>
              <a:buSzPts val="1700"/>
              <a:buFont typeface="Cinzel"/>
              <a:buChar char="●"/>
            </a:pPr>
            <a:r>
              <a:rPr b="1" lang="en" sz="1550">
                <a:latin typeface="Cinzel"/>
                <a:ea typeface="Cinzel"/>
                <a:cs typeface="Cinzel"/>
                <a:sym typeface="Cinzel"/>
              </a:rPr>
              <a:t>Mira Variable </a:t>
            </a:r>
            <a:r>
              <a:rPr b="1" lang="en" sz="1550">
                <a:latin typeface="Cinzel"/>
                <a:ea typeface="Cinzel"/>
                <a:cs typeface="Cinzel"/>
                <a:sym typeface="Cinzel"/>
              </a:rPr>
              <a:t>S</a:t>
            </a:r>
            <a:r>
              <a:rPr b="1" lang="en" sz="1550">
                <a:latin typeface="Cinzel"/>
                <a:ea typeface="Cinzel"/>
                <a:cs typeface="Cinzel"/>
                <a:sym typeface="Cinzel"/>
              </a:rPr>
              <a:t>tars</a:t>
            </a:r>
            <a:endParaRPr b="1" sz="1550">
              <a:latin typeface="Cinzel"/>
              <a:ea typeface="Cinzel"/>
              <a:cs typeface="Cinzel"/>
              <a:sym typeface="Cinzel"/>
            </a:endParaRPr>
          </a:p>
          <a:p>
            <a:pPr indent="-304800" lvl="1" marL="914400" rtl="0" algn="l">
              <a:spcBef>
                <a:spcPts val="0"/>
              </a:spcBef>
              <a:spcAft>
                <a:spcPts val="0"/>
              </a:spcAft>
              <a:buSzPts val="1200"/>
              <a:buChar char="○"/>
            </a:pPr>
            <a:r>
              <a:rPr lang="en" sz="1200"/>
              <a:t>Low mass stars that fluctuate in brightness with a well-known period and luminosity</a:t>
            </a:r>
            <a:endParaRPr sz="1200"/>
          </a:p>
        </p:txBody>
      </p:sp>
      <p:sp>
        <p:nvSpPr>
          <p:cNvPr id="275" name="Google Shape;275;p44"/>
          <p:cNvSpPr txBox="1"/>
          <p:nvPr/>
        </p:nvSpPr>
        <p:spPr>
          <a:xfrm>
            <a:off x="5053900" y="1237075"/>
            <a:ext cx="3809100" cy="2810700"/>
          </a:xfrm>
          <a:prstGeom prst="rect">
            <a:avLst/>
          </a:prstGeom>
          <a:noFill/>
          <a:ln>
            <a:noFill/>
          </a:ln>
        </p:spPr>
        <p:txBody>
          <a:bodyPr anchorCtr="0" anchor="t" bIns="91425" lIns="91425" spcFirstLastPara="1" rIns="91425" wrap="square" tIns="91425">
            <a:spAutoFit/>
          </a:bodyPr>
          <a:lstStyle/>
          <a:p>
            <a:pPr indent="-327025" lvl="0" marL="457200" rtl="0" algn="l">
              <a:spcBef>
                <a:spcPts val="0"/>
              </a:spcBef>
              <a:spcAft>
                <a:spcPts val="0"/>
              </a:spcAft>
              <a:buClr>
                <a:schemeClr val="lt1"/>
              </a:buClr>
              <a:buSzPts val="1550"/>
              <a:buFont typeface="Cinzel"/>
              <a:buChar char="●"/>
            </a:pPr>
            <a:r>
              <a:rPr b="1" lang="en" sz="1550">
                <a:solidFill>
                  <a:schemeClr val="dk2"/>
                </a:solidFill>
                <a:latin typeface="Cinzel"/>
                <a:ea typeface="Cinzel"/>
                <a:cs typeface="Cinzel"/>
                <a:sym typeface="Cinzel"/>
              </a:rPr>
              <a:t>Cepheid Variables</a:t>
            </a:r>
            <a:endParaRPr b="1" sz="1550">
              <a:solidFill>
                <a:schemeClr val="dk2"/>
              </a:solidFill>
              <a:latin typeface="Cinzel"/>
              <a:ea typeface="Cinzel"/>
              <a:cs typeface="Cinzel"/>
              <a:sym typeface="Cinzel"/>
            </a:endParaRPr>
          </a:p>
          <a:p>
            <a:pPr indent="-304800" lvl="1" marL="914400" rtl="0" algn="l">
              <a:lnSpc>
                <a:spcPct val="115000"/>
              </a:lnSpc>
              <a:spcBef>
                <a:spcPts val="0"/>
              </a:spcBef>
              <a:spcAft>
                <a:spcPts val="0"/>
              </a:spcAft>
              <a:buClr>
                <a:schemeClr val="dk2"/>
              </a:buClr>
              <a:buSzPts val="1200"/>
              <a:buFont typeface="Inter"/>
              <a:buChar char="○"/>
            </a:pPr>
            <a:r>
              <a:rPr lang="en" sz="1200">
                <a:solidFill>
                  <a:schemeClr val="dk2"/>
                </a:solidFill>
                <a:latin typeface="Inter"/>
                <a:ea typeface="Inter"/>
                <a:cs typeface="Inter"/>
                <a:sym typeface="Inter"/>
              </a:rPr>
              <a:t>Star that fluctuates in brightness with a known luminosity and period</a:t>
            </a:r>
            <a:endParaRPr sz="1200">
              <a:solidFill>
                <a:schemeClr val="dk2"/>
              </a:solidFill>
              <a:latin typeface="Inter"/>
              <a:ea typeface="Inter"/>
              <a:cs typeface="Inter"/>
              <a:sym typeface="Inter"/>
            </a:endParaRPr>
          </a:p>
          <a:p>
            <a:pPr indent="-327025" lvl="0" marL="457200" rtl="0" algn="l">
              <a:spcBef>
                <a:spcPts val="0"/>
              </a:spcBef>
              <a:spcAft>
                <a:spcPts val="0"/>
              </a:spcAft>
              <a:buClr>
                <a:schemeClr val="dk2"/>
              </a:buClr>
              <a:buSzPts val="1550"/>
              <a:buFont typeface="Cinzel"/>
              <a:buChar char="●"/>
            </a:pPr>
            <a:r>
              <a:rPr b="1" lang="en" sz="1550">
                <a:solidFill>
                  <a:schemeClr val="dk2"/>
                </a:solidFill>
                <a:latin typeface="Cinzel"/>
                <a:ea typeface="Cinzel"/>
                <a:cs typeface="Cinzel"/>
                <a:sym typeface="Cinzel"/>
              </a:rPr>
              <a:t>Type 1a Supernovae</a:t>
            </a:r>
            <a:endParaRPr b="1" sz="1550">
              <a:solidFill>
                <a:schemeClr val="dk2"/>
              </a:solidFill>
              <a:latin typeface="Cinzel"/>
              <a:ea typeface="Cinzel"/>
              <a:cs typeface="Cinzel"/>
              <a:sym typeface="Cinzel"/>
            </a:endParaRPr>
          </a:p>
          <a:p>
            <a:pPr indent="-304800" lvl="1" marL="914400" rtl="0" algn="l">
              <a:lnSpc>
                <a:spcPct val="115000"/>
              </a:lnSpc>
              <a:spcBef>
                <a:spcPts val="0"/>
              </a:spcBef>
              <a:spcAft>
                <a:spcPts val="0"/>
              </a:spcAft>
              <a:buClr>
                <a:schemeClr val="dk2"/>
              </a:buClr>
              <a:buSzPts val="1200"/>
              <a:buFont typeface="Inter"/>
              <a:buChar char="○"/>
            </a:pPr>
            <a:r>
              <a:rPr lang="en" sz="1200">
                <a:solidFill>
                  <a:schemeClr val="dk2"/>
                </a:solidFill>
                <a:latin typeface="Inter"/>
                <a:ea typeface="Inter"/>
                <a:cs typeface="Inter"/>
                <a:sym typeface="Inter"/>
              </a:rPr>
              <a:t>When a white dwarf absorbs its companion star, the explosion has a known luminosity</a:t>
            </a:r>
            <a:endParaRPr sz="1200">
              <a:solidFill>
                <a:schemeClr val="dk2"/>
              </a:solidFill>
              <a:latin typeface="Inter"/>
              <a:ea typeface="Inter"/>
              <a:cs typeface="Inter"/>
              <a:sym typeface="Inter"/>
            </a:endParaRPr>
          </a:p>
          <a:p>
            <a:pPr indent="-327025" lvl="0" marL="457200" rtl="0" algn="l">
              <a:spcBef>
                <a:spcPts val="0"/>
              </a:spcBef>
              <a:spcAft>
                <a:spcPts val="0"/>
              </a:spcAft>
              <a:buClr>
                <a:schemeClr val="lt1"/>
              </a:buClr>
              <a:buSzPts val="1550"/>
              <a:buFont typeface="Cinzel"/>
              <a:buChar char="●"/>
            </a:pPr>
            <a:r>
              <a:rPr b="1" lang="en" sz="1550">
                <a:solidFill>
                  <a:schemeClr val="dk2"/>
                </a:solidFill>
                <a:latin typeface="Cinzel"/>
                <a:ea typeface="Cinzel"/>
                <a:cs typeface="Cinzel"/>
                <a:sym typeface="Cinzel"/>
              </a:rPr>
              <a:t>SBF (Surface Brightness Fluctuations)</a:t>
            </a:r>
            <a:endParaRPr b="1" sz="1550">
              <a:solidFill>
                <a:schemeClr val="dk2"/>
              </a:solidFill>
              <a:latin typeface="Cinzel"/>
              <a:ea typeface="Cinzel"/>
              <a:cs typeface="Cinzel"/>
              <a:sym typeface="Cinzel"/>
            </a:endParaRPr>
          </a:p>
          <a:p>
            <a:pPr indent="-304800" lvl="1" marL="914400" rtl="0" algn="l">
              <a:lnSpc>
                <a:spcPct val="115000"/>
              </a:lnSpc>
              <a:spcBef>
                <a:spcPts val="0"/>
              </a:spcBef>
              <a:spcAft>
                <a:spcPts val="0"/>
              </a:spcAft>
              <a:buClr>
                <a:schemeClr val="dk2"/>
              </a:buClr>
              <a:buSzPts val="1200"/>
              <a:buFont typeface="Inter"/>
              <a:buChar char="○"/>
            </a:pPr>
            <a:r>
              <a:rPr lang="en" sz="1200">
                <a:solidFill>
                  <a:schemeClr val="dk2"/>
                </a:solidFill>
                <a:latin typeface="Inter"/>
                <a:ea typeface="Inter"/>
                <a:cs typeface="Inter"/>
                <a:sym typeface="Inter"/>
              </a:rPr>
              <a:t>Variation in galaxies’ observed brightness, further away have less variation</a:t>
            </a:r>
            <a:endParaRPr sz="1550">
              <a:solidFill>
                <a:schemeClr val="dk2"/>
              </a:solidFill>
              <a:latin typeface="Inter"/>
              <a:ea typeface="Inter"/>
              <a:cs typeface="Inter"/>
              <a:sym typeface="Inter"/>
            </a:endParaRPr>
          </a:p>
        </p:txBody>
      </p:sp>
      <p:pic>
        <p:nvPicPr>
          <p:cNvPr id="276" name="Google Shape;276;p44"/>
          <p:cNvPicPr preferRelativeResize="0"/>
          <p:nvPr/>
        </p:nvPicPr>
        <p:blipFill>
          <a:blip r:embed="rId3">
            <a:alphaModFix/>
          </a:blip>
          <a:stretch>
            <a:fillRect/>
          </a:stretch>
        </p:blipFill>
        <p:spPr>
          <a:xfrm>
            <a:off x="3820244" y="3521650"/>
            <a:ext cx="2161600" cy="13646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45"/>
          <p:cNvSpPr txBox="1"/>
          <p:nvPr>
            <p:ph type="title"/>
          </p:nvPr>
        </p:nvSpPr>
        <p:spPr>
          <a:xfrm>
            <a:off x="720000" y="387600"/>
            <a:ext cx="7703700" cy="634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Astronomical measurement</a:t>
            </a:r>
            <a:endParaRPr/>
          </a:p>
        </p:txBody>
      </p:sp>
      <p:sp>
        <p:nvSpPr>
          <p:cNvPr id="282" name="Google Shape;282;p45"/>
          <p:cNvSpPr txBox="1"/>
          <p:nvPr>
            <p:ph idx="1" type="body"/>
          </p:nvPr>
        </p:nvSpPr>
        <p:spPr>
          <a:xfrm>
            <a:off x="720000" y="1088503"/>
            <a:ext cx="7703700" cy="7473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
            </a:pPr>
            <a:r>
              <a:rPr lang="en" sz="1350"/>
              <a:t>The distance to astronomical objects</a:t>
            </a:r>
            <a:endParaRPr sz="1350"/>
          </a:p>
          <a:p>
            <a:pPr indent="-323850" lvl="0" marL="457200" rtl="0" algn="l">
              <a:spcBef>
                <a:spcPts val="0"/>
              </a:spcBef>
              <a:spcAft>
                <a:spcPts val="0"/>
              </a:spcAft>
              <a:buSzPts val="1500"/>
              <a:buChar char="●"/>
            </a:pPr>
            <a:r>
              <a:rPr lang="en" sz="1350"/>
              <a:t>The recession velocity of each objects (the speed at which a celestial object is moving away from the observer due to the expansion of universe)</a:t>
            </a:r>
            <a:endParaRPr sz="1350"/>
          </a:p>
        </p:txBody>
      </p:sp>
      <p:sp>
        <p:nvSpPr>
          <p:cNvPr id="283" name="Google Shape;283;p45"/>
          <p:cNvSpPr txBox="1"/>
          <p:nvPr/>
        </p:nvSpPr>
        <p:spPr>
          <a:xfrm>
            <a:off x="273300" y="2451488"/>
            <a:ext cx="446700" cy="31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Inter"/>
                <a:ea typeface="Inter"/>
                <a:cs typeface="Inter"/>
                <a:sym typeface="Inter"/>
              </a:rPr>
              <a:t>V</a:t>
            </a:r>
            <a:endParaRPr>
              <a:solidFill>
                <a:schemeClr val="dk2"/>
              </a:solidFill>
              <a:latin typeface="Inter"/>
              <a:ea typeface="Inter"/>
              <a:cs typeface="Inter"/>
              <a:sym typeface="Inter"/>
            </a:endParaRPr>
          </a:p>
        </p:txBody>
      </p:sp>
      <p:cxnSp>
        <p:nvCxnSpPr>
          <p:cNvPr id="284" name="Google Shape;284;p45"/>
          <p:cNvCxnSpPr/>
          <p:nvPr/>
        </p:nvCxnSpPr>
        <p:spPr>
          <a:xfrm flipH="1" rot="10800000">
            <a:off x="622500" y="2604950"/>
            <a:ext cx="670500" cy="12300"/>
          </a:xfrm>
          <a:prstGeom prst="straightConnector1">
            <a:avLst/>
          </a:prstGeom>
          <a:noFill/>
          <a:ln cap="flat" cmpd="sng" w="9525">
            <a:solidFill>
              <a:schemeClr val="dk2"/>
            </a:solidFill>
            <a:prstDash val="solid"/>
            <a:round/>
            <a:headEnd len="med" w="med" type="none"/>
            <a:tailEnd len="med" w="med" type="triangle"/>
          </a:ln>
        </p:spPr>
      </p:cxnSp>
      <p:sp>
        <p:nvSpPr>
          <p:cNvPr id="285" name="Google Shape;285;p45"/>
          <p:cNvSpPr txBox="1"/>
          <p:nvPr/>
        </p:nvSpPr>
        <p:spPr>
          <a:xfrm>
            <a:off x="1365075" y="2435163"/>
            <a:ext cx="1584600" cy="22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Inter"/>
                <a:ea typeface="Inter"/>
                <a:cs typeface="Inter"/>
                <a:sym typeface="Inter"/>
              </a:rPr>
              <a:t>Doppler Effect</a:t>
            </a:r>
            <a:endParaRPr>
              <a:solidFill>
                <a:schemeClr val="dk2"/>
              </a:solidFill>
              <a:latin typeface="Inter"/>
              <a:ea typeface="Inter"/>
              <a:cs typeface="Inter"/>
              <a:sym typeface="Inter"/>
            </a:endParaRPr>
          </a:p>
        </p:txBody>
      </p:sp>
      <p:cxnSp>
        <p:nvCxnSpPr>
          <p:cNvPr id="286" name="Google Shape;286;p45"/>
          <p:cNvCxnSpPr/>
          <p:nvPr/>
        </p:nvCxnSpPr>
        <p:spPr>
          <a:xfrm flipH="1" rot="10800000">
            <a:off x="2754700" y="2623138"/>
            <a:ext cx="670500" cy="12300"/>
          </a:xfrm>
          <a:prstGeom prst="straightConnector1">
            <a:avLst/>
          </a:prstGeom>
          <a:noFill/>
          <a:ln cap="flat" cmpd="sng" w="9525">
            <a:solidFill>
              <a:schemeClr val="dk2"/>
            </a:solidFill>
            <a:prstDash val="solid"/>
            <a:round/>
            <a:headEnd len="med" w="med" type="none"/>
            <a:tailEnd len="med" w="med" type="triangle"/>
          </a:ln>
        </p:spPr>
      </p:cxnSp>
      <p:sp>
        <p:nvSpPr>
          <p:cNvPr id="287" name="Google Shape;287;p45"/>
          <p:cNvSpPr txBox="1"/>
          <p:nvPr/>
        </p:nvSpPr>
        <p:spPr>
          <a:xfrm>
            <a:off x="3425200" y="2224350"/>
            <a:ext cx="2845800" cy="22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Inter"/>
                <a:ea typeface="Inter"/>
                <a:cs typeface="Inter"/>
                <a:sym typeface="Inter"/>
              </a:rPr>
              <a:t>Redshift (finding how much has shifted → how fast the star is traveling away from us</a:t>
            </a:r>
            <a:endParaRPr>
              <a:solidFill>
                <a:schemeClr val="dk2"/>
              </a:solidFill>
              <a:latin typeface="Inter"/>
              <a:ea typeface="Inter"/>
              <a:cs typeface="Inter"/>
              <a:sym typeface="Inter"/>
            </a:endParaRPr>
          </a:p>
        </p:txBody>
      </p:sp>
      <p:sp>
        <p:nvSpPr>
          <p:cNvPr id="288" name="Google Shape;288;p45"/>
          <p:cNvSpPr txBox="1"/>
          <p:nvPr/>
        </p:nvSpPr>
        <p:spPr>
          <a:xfrm>
            <a:off x="333250" y="3660450"/>
            <a:ext cx="446700" cy="31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Inter"/>
                <a:ea typeface="Inter"/>
                <a:cs typeface="Inter"/>
                <a:sym typeface="Inter"/>
              </a:rPr>
              <a:t>D</a:t>
            </a:r>
            <a:endParaRPr>
              <a:solidFill>
                <a:schemeClr val="dk2"/>
              </a:solidFill>
              <a:latin typeface="Inter"/>
              <a:ea typeface="Inter"/>
              <a:cs typeface="Inter"/>
              <a:sym typeface="Inter"/>
            </a:endParaRPr>
          </a:p>
        </p:txBody>
      </p:sp>
      <p:cxnSp>
        <p:nvCxnSpPr>
          <p:cNvPr id="289" name="Google Shape;289;p45"/>
          <p:cNvCxnSpPr/>
          <p:nvPr/>
        </p:nvCxnSpPr>
        <p:spPr>
          <a:xfrm flipH="1" rot="10800000">
            <a:off x="677400" y="3510300"/>
            <a:ext cx="560700" cy="280500"/>
          </a:xfrm>
          <a:prstGeom prst="straightConnector1">
            <a:avLst/>
          </a:prstGeom>
          <a:noFill/>
          <a:ln cap="flat" cmpd="sng" w="9525">
            <a:solidFill>
              <a:schemeClr val="dk2"/>
            </a:solidFill>
            <a:prstDash val="solid"/>
            <a:round/>
            <a:headEnd len="med" w="med" type="none"/>
            <a:tailEnd len="med" w="med" type="triangle"/>
          </a:ln>
        </p:spPr>
      </p:cxnSp>
      <p:sp>
        <p:nvSpPr>
          <p:cNvPr id="290" name="Google Shape;290;p45"/>
          <p:cNvSpPr txBox="1"/>
          <p:nvPr/>
        </p:nvSpPr>
        <p:spPr>
          <a:xfrm>
            <a:off x="1389400" y="3258338"/>
            <a:ext cx="2181900" cy="22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Inter"/>
                <a:ea typeface="Inter"/>
                <a:cs typeface="Inter"/>
                <a:sym typeface="Inter"/>
              </a:rPr>
              <a:t>Inverse-Square Law</a:t>
            </a:r>
            <a:endParaRPr>
              <a:solidFill>
                <a:schemeClr val="dk2"/>
              </a:solidFill>
              <a:latin typeface="Inter"/>
              <a:ea typeface="Inter"/>
              <a:cs typeface="Inter"/>
              <a:sym typeface="Inter"/>
            </a:endParaRPr>
          </a:p>
        </p:txBody>
      </p:sp>
      <p:cxnSp>
        <p:nvCxnSpPr>
          <p:cNvPr id="291" name="Google Shape;291;p45"/>
          <p:cNvCxnSpPr/>
          <p:nvPr/>
        </p:nvCxnSpPr>
        <p:spPr>
          <a:xfrm flipH="1" rot="10800000">
            <a:off x="3345875" y="3457825"/>
            <a:ext cx="670500" cy="12300"/>
          </a:xfrm>
          <a:prstGeom prst="straightConnector1">
            <a:avLst/>
          </a:prstGeom>
          <a:noFill/>
          <a:ln cap="flat" cmpd="sng" w="9525">
            <a:solidFill>
              <a:schemeClr val="dk2"/>
            </a:solidFill>
            <a:prstDash val="solid"/>
            <a:round/>
            <a:headEnd len="med" w="med" type="none"/>
            <a:tailEnd len="med" w="med" type="triangle"/>
          </a:ln>
        </p:spPr>
      </p:cxnSp>
      <p:sp>
        <p:nvSpPr>
          <p:cNvPr id="292" name="Google Shape;292;p45"/>
          <p:cNvSpPr txBox="1"/>
          <p:nvPr/>
        </p:nvSpPr>
        <p:spPr>
          <a:xfrm>
            <a:off x="4122738" y="3258438"/>
            <a:ext cx="1584600" cy="22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Inter"/>
                <a:ea typeface="Inter"/>
                <a:cs typeface="Inter"/>
                <a:sym typeface="Inter"/>
              </a:rPr>
              <a:t>F=L/(4pi*d^2)</a:t>
            </a:r>
            <a:endParaRPr>
              <a:solidFill>
                <a:schemeClr val="dk2"/>
              </a:solidFill>
              <a:latin typeface="Inter"/>
              <a:ea typeface="Inter"/>
              <a:cs typeface="Inter"/>
              <a:sym typeface="Inter"/>
            </a:endParaRPr>
          </a:p>
        </p:txBody>
      </p:sp>
      <p:cxnSp>
        <p:nvCxnSpPr>
          <p:cNvPr id="293" name="Google Shape;293;p45"/>
          <p:cNvCxnSpPr/>
          <p:nvPr/>
        </p:nvCxnSpPr>
        <p:spPr>
          <a:xfrm flipH="1" rot="10800000">
            <a:off x="718900" y="3813900"/>
            <a:ext cx="670500" cy="12300"/>
          </a:xfrm>
          <a:prstGeom prst="straightConnector1">
            <a:avLst/>
          </a:prstGeom>
          <a:noFill/>
          <a:ln cap="flat" cmpd="sng" w="9525">
            <a:solidFill>
              <a:schemeClr val="dk2"/>
            </a:solidFill>
            <a:prstDash val="solid"/>
            <a:round/>
            <a:headEnd len="med" w="med" type="none"/>
            <a:tailEnd len="med" w="med" type="triangle"/>
          </a:ln>
        </p:spPr>
      </p:cxnSp>
      <p:sp>
        <p:nvSpPr>
          <p:cNvPr id="294" name="Google Shape;294;p45"/>
          <p:cNvSpPr txBox="1"/>
          <p:nvPr/>
        </p:nvSpPr>
        <p:spPr>
          <a:xfrm>
            <a:off x="1389400" y="3603075"/>
            <a:ext cx="3815100" cy="22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Inter"/>
                <a:ea typeface="Inter"/>
                <a:cs typeface="Inter"/>
                <a:sym typeface="Inter"/>
              </a:rPr>
              <a:t>Standard Candles: </a:t>
            </a:r>
            <a:r>
              <a:rPr lang="en">
                <a:solidFill>
                  <a:schemeClr val="dk2"/>
                </a:solidFill>
                <a:latin typeface="Inter"/>
                <a:ea typeface="Inter"/>
                <a:cs typeface="Inter"/>
                <a:sym typeface="Inter"/>
              </a:rPr>
              <a:t>Cepheid Stars, Type 1a </a:t>
            </a:r>
            <a:endParaRPr>
              <a:solidFill>
                <a:schemeClr val="dk2"/>
              </a:solidFill>
              <a:latin typeface="Inter"/>
              <a:ea typeface="Inter"/>
              <a:cs typeface="Inter"/>
              <a:sym typeface="Inter"/>
            </a:endParaRPr>
          </a:p>
        </p:txBody>
      </p:sp>
      <p:cxnSp>
        <p:nvCxnSpPr>
          <p:cNvPr id="295" name="Google Shape;295;p45"/>
          <p:cNvCxnSpPr/>
          <p:nvPr/>
        </p:nvCxnSpPr>
        <p:spPr>
          <a:xfrm flipH="1" rot="10800000">
            <a:off x="5143450" y="3813900"/>
            <a:ext cx="670500" cy="12300"/>
          </a:xfrm>
          <a:prstGeom prst="straightConnector1">
            <a:avLst/>
          </a:prstGeom>
          <a:noFill/>
          <a:ln cap="flat" cmpd="sng" w="9525">
            <a:solidFill>
              <a:schemeClr val="dk2"/>
            </a:solidFill>
            <a:prstDash val="solid"/>
            <a:round/>
            <a:headEnd len="med" w="med" type="none"/>
            <a:tailEnd len="med" w="med" type="triangle"/>
          </a:ln>
        </p:spPr>
      </p:cxnSp>
      <p:sp>
        <p:nvSpPr>
          <p:cNvPr id="296" name="Google Shape;296;p45"/>
          <p:cNvSpPr txBox="1"/>
          <p:nvPr/>
        </p:nvSpPr>
        <p:spPr>
          <a:xfrm>
            <a:off x="7657275" y="3708150"/>
            <a:ext cx="2071800" cy="22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Inter"/>
                <a:ea typeface="Inter"/>
                <a:cs typeface="Inter"/>
                <a:sym typeface="Inter"/>
              </a:rPr>
              <a:t>72-73 km/s/Mpc</a:t>
            </a:r>
            <a:endParaRPr>
              <a:solidFill>
                <a:schemeClr val="dk2"/>
              </a:solidFill>
              <a:latin typeface="Inter"/>
              <a:ea typeface="Inter"/>
              <a:cs typeface="Inter"/>
              <a:sym typeface="Inter"/>
            </a:endParaRPr>
          </a:p>
        </p:txBody>
      </p:sp>
      <p:cxnSp>
        <p:nvCxnSpPr>
          <p:cNvPr id="297" name="Google Shape;297;p45"/>
          <p:cNvCxnSpPr/>
          <p:nvPr/>
        </p:nvCxnSpPr>
        <p:spPr>
          <a:xfrm>
            <a:off x="731200" y="3919650"/>
            <a:ext cx="658200" cy="218100"/>
          </a:xfrm>
          <a:prstGeom prst="straightConnector1">
            <a:avLst/>
          </a:prstGeom>
          <a:noFill/>
          <a:ln cap="flat" cmpd="sng" w="9525">
            <a:solidFill>
              <a:schemeClr val="dk2"/>
            </a:solidFill>
            <a:prstDash val="solid"/>
            <a:round/>
            <a:headEnd len="med" w="med" type="none"/>
            <a:tailEnd len="med" w="med" type="triangle"/>
          </a:ln>
        </p:spPr>
      </p:cxnSp>
      <p:sp>
        <p:nvSpPr>
          <p:cNvPr id="298" name="Google Shape;298;p45"/>
          <p:cNvSpPr txBox="1"/>
          <p:nvPr/>
        </p:nvSpPr>
        <p:spPr>
          <a:xfrm>
            <a:off x="1450400" y="3947800"/>
            <a:ext cx="2181900" cy="22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Inter"/>
                <a:ea typeface="Inter"/>
                <a:cs typeface="Inter"/>
                <a:sym typeface="Inter"/>
              </a:rPr>
              <a:t>“Red Giants”: Stars at the end of their lives</a:t>
            </a:r>
            <a:endParaRPr>
              <a:solidFill>
                <a:schemeClr val="dk2"/>
              </a:solidFill>
              <a:latin typeface="Inter"/>
              <a:ea typeface="Inter"/>
              <a:cs typeface="Inter"/>
              <a:sym typeface="Inter"/>
            </a:endParaRPr>
          </a:p>
        </p:txBody>
      </p:sp>
      <p:cxnSp>
        <p:nvCxnSpPr>
          <p:cNvPr id="299" name="Google Shape;299;p45"/>
          <p:cNvCxnSpPr/>
          <p:nvPr/>
        </p:nvCxnSpPr>
        <p:spPr>
          <a:xfrm flipH="1" rot="10800000">
            <a:off x="3516475" y="4292525"/>
            <a:ext cx="670500" cy="12300"/>
          </a:xfrm>
          <a:prstGeom prst="straightConnector1">
            <a:avLst/>
          </a:prstGeom>
          <a:noFill/>
          <a:ln cap="flat" cmpd="sng" w="9525">
            <a:solidFill>
              <a:schemeClr val="dk2"/>
            </a:solidFill>
            <a:prstDash val="solid"/>
            <a:round/>
            <a:headEnd len="med" w="med" type="none"/>
            <a:tailEnd len="med" w="med" type="triangle"/>
          </a:ln>
        </p:spPr>
      </p:cxnSp>
      <p:sp>
        <p:nvSpPr>
          <p:cNvPr id="300" name="Google Shape;300;p45"/>
          <p:cNvSpPr txBox="1"/>
          <p:nvPr/>
        </p:nvSpPr>
        <p:spPr>
          <a:xfrm>
            <a:off x="4186975" y="3947800"/>
            <a:ext cx="2071800" cy="22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Inter"/>
                <a:ea typeface="Inter"/>
                <a:cs typeface="Inter"/>
                <a:sym typeface="Inter"/>
              </a:rPr>
              <a:t>Measuring the maximum brightness of these dying stars</a:t>
            </a:r>
            <a:endParaRPr>
              <a:solidFill>
                <a:schemeClr val="dk2"/>
              </a:solidFill>
              <a:latin typeface="Inter"/>
              <a:ea typeface="Inter"/>
              <a:cs typeface="Inter"/>
              <a:sym typeface="Inter"/>
            </a:endParaRPr>
          </a:p>
        </p:txBody>
      </p:sp>
      <p:cxnSp>
        <p:nvCxnSpPr>
          <p:cNvPr id="301" name="Google Shape;301;p45"/>
          <p:cNvCxnSpPr/>
          <p:nvPr/>
        </p:nvCxnSpPr>
        <p:spPr>
          <a:xfrm flipH="1" rot="10800000">
            <a:off x="6161225" y="4284600"/>
            <a:ext cx="670500" cy="12300"/>
          </a:xfrm>
          <a:prstGeom prst="straightConnector1">
            <a:avLst/>
          </a:prstGeom>
          <a:noFill/>
          <a:ln cap="flat" cmpd="sng" w="9525">
            <a:solidFill>
              <a:schemeClr val="dk2"/>
            </a:solidFill>
            <a:prstDash val="solid"/>
            <a:round/>
            <a:headEnd len="med" w="med" type="none"/>
            <a:tailEnd len="med" w="med" type="triangle"/>
          </a:ln>
        </p:spPr>
      </p:cxnSp>
      <p:sp>
        <p:nvSpPr>
          <p:cNvPr id="302" name="Google Shape;302;p45"/>
          <p:cNvSpPr txBox="1"/>
          <p:nvPr/>
        </p:nvSpPr>
        <p:spPr>
          <a:xfrm>
            <a:off x="6924900" y="4047663"/>
            <a:ext cx="1498800" cy="22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Inter"/>
                <a:ea typeface="Inter"/>
                <a:cs typeface="Inter"/>
                <a:sym typeface="Inter"/>
              </a:rPr>
              <a:t>Find distance to far galaxies</a:t>
            </a:r>
            <a:endParaRPr>
              <a:solidFill>
                <a:schemeClr val="dk2"/>
              </a:solidFill>
              <a:latin typeface="Inter"/>
              <a:ea typeface="Inter"/>
              <a:cs typeface="Inter"/>
              <a:sym typeface="Inter"/>
            </a:endParaRPr>
          </a:p>
        </p:txBody>
      </p:sp>
      <p:pic>
        <p:nvPicPr>
          <p:cNvPr id="303" name="Google Shape;303;p45"/>
          <p:cNvPicPr preferRelativeResize="0"/>
          <p:nvPr/>
        </p:nvPicPr>
        <p:blipFill>
          <a:blip r:embed="rId3">
            <a:alphaModFix/>
          </a:blip>
          <a:stretch>
            <a:fillRect/>
          </a:stretch>
        </p:blipFill>
        <p:spPr>
          <a:xfrm>
            <a:off x="6258775" y="1748704"/>
            <a:ext cx="2607949" cy="1954195"/>
          </a:xfrm>
          <a:prstGeom prst="rect">
            <a:avLst/>
          </a:prstGeom>
          <a:noFill/>
          <a:ln>
            <a:noFill/>
          </a:ln>
        </p:spPr>
      </p:pic>
      <p:sp>
        <p:nvSpPr>
          <p:cNvPr id="304" name="Google Shape;304;p45"/>
          <p:cNvSpPr txBox="1"/>
          <p:nvPr/>
        </p:nvSpPr>
        <p:spPr>
          <a:xfrm>
            <a:off x="6638400" y="4616250"/>
            <a:ext cx="2505600" cy="22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Inter"/>
                <a:ea typeface="Inter"/>
                <a:cs typeface="Inter"/>
                <a:sym typeface="Inter"/>
              </a:rPr>
              <a:t>69.8</a:t>
            </a:r>
            <a:r>
              <a:rPr lang="en">
                <a:solidFill>
                  <a:schemeClr val="dk2"/>
                </a:solidFill>
                <a:latin typeface="Inter"/>
                <a:ea typeface="Inter"/>
                <a:cs typeface="Inter"/>
                <a:sym typeface="Inter"/>
              </a:rPr>
              <a:t> km/s/Mpc, Freedman</a:t>
            </a:r>
            <a:endParaRPr>
              <a:solidFill>
                <a:schemeClr val="dk2"/>
              </a:solidFill>
              <a:latin typeface="Inter"/>
              <a:ea typeface="Inter"/>
              <a:cs typeface="Inter"/>
              <a:sym typeface="Inter"/>
            </a:endParaRPr>
          </a:p>
        </p:txBody>
      </p:sp>
      <p:sp>
        <p:nvSpPr>
          <p:cNvPr id="305" name="Google Shape;305;p45"/>
          <p:cNvSpPr txBox="1"/>
          <p:nvPr/>
        </p:nvSpPr>
        <p:spPr>
          <a:xfrm>
            <a:off x="5813950" y="3650388"/>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accent6"/>
                </a:solidFill>
              </a:rPr>
              <a:t>m − M + 5 = 5log10(d)</a:t>
            </a:r>
            <a:endParaRPr>
              <a:solidFill>
                <a:schemeClr val="accent6"/>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46"/>
          <p:cNvSpPr txBox="1"/>
          <p:nvPr>
            <p:ph type="title"/>
          </p:nvPr>
        </p:nvSpPr>
        <p:spPr>
          <a:xfrm>
            <a:off x="720000" y="540000"/>
            <a:ext cx="7703700" cy="634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Gravitational Waves</a:t>
            </a:r>
            <a:endParaRPr/>
          </a:p>
        </p:txBody>
      </p:sp>
      <p:sp>
        <p:nvSpPr>
          <p:cNvPr id="311" name="Google Shape;311;p46"/>
          <p:cNvSpPr txBox="1"/>
          <p:nvPr>
            <p:ph idx="1" type="body"/>
          </p:nvPr>
        </p:nvSpPr>
        <p:spPr>
          <a:xfrm>
            <a:off x="1312050" y="1194150"/>
            <a:ext cx="6519900" cy="7131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
            </a:pPr>
            <a:r>
              <a:rPr lang="en" sz="1350"/>
              <a:t>Ripples in the fabric of space-time</a:t>
            </a:r>
            <a:endParaRPr sz="1350"/>
          </a:p>
          <a:p>
            <a:pPr indent="-323850" lvl="0" marL="457200" rtl="0" algn="l">
              <a:spcBef>
                <a:spcPts val="0"/>
              </a:spcBef>
              <a:spcAft>
                <a:spcPts val="0"/>
              </a:spcAft>
              <a:buSzPts val="1500"/>
              <a:buChar char="●"/>
            </a:pPr>
            <a:r>
              <a:rPr lang="en" sz="1350"/>
              <a:t>Produced during highly energetic events like the neutron star collision</a:t>
            </a:r>
            <a:endParaRPr sz="1350"/>
          </a:p>
          <a:p>
            <a:pPr indent="-323850" lvl="0" marL="457200" rtl="0" algn="l">
              <a:spcBef>
                <a:spcPts val="0"/>
              </a:spcBef>
              <a:spcAft>
                <a:spcPts val="0"/>
              </a:spcAft>
              <a:buSzPts val="1500"/>
              <a:buChar char="●"/>
            </a:pPr>
            <a:r>
              <a:rPr lang="en" sz="1350"/>
              <a:t>Can be detected using LIGO</a:t>
            </a:r>
            <a:endParaRPr sz="1350"/>
          </a:p>
        </p:txBody>
      </p:sp>
      <p:sp>
        <p:nvSpPr>
          <p:cNvPr id="312" name="Google Shape;312;p46"/>
          <p:cNvSpPr txBox="1"/>
          <p:nvPr/>
        </p:nvSpPr>
        <p:spPr>
          <a:xfrm>
            <a:off x="877550" y="2084225"/>
            <a:ext cx="1901400" cy="40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Inter"/>
                <a:ea typeface="Inter"/>
                <a:cs typeface="Inter"/>
                <a:sym typeface="Inter"/>
              </a:rPr>
              <a:t>“Standard Sirens”</a:t>
            </a:r>
            <a:endParaRPr>
              <a:solidFill>
                <a:schemeClr val="dk2"/>
              </a:solidFill>
              <a:latin typeface="Inter"/>
              <a:ea typeface="Inter"/>
              <a:cs typeface="Inter"/>
              <a:sym typeface="Inter"/>
            </a:endParaRPr>
          </a:p>
        </p:txBody>
      </p:sp>
      <p:pic>
        <p:nvPicPr>
          <p:cNvPr id="313" name="Google Shape;313;p46"/>
          <p:cNvPicPr preferRelativeResize="0"/>
          <p:nvPr/>
        </p:nvPicPr>
        <p:blipFill>
          <a:blip r:embed="rId3">
            <a:alphaModFix/>
          </a:blip>
          <a:stretch>
            <a:fillRect/>
          </a:stretch>
        </p:blipFill>
        <p:spPr>
          <a:xfrm>
            <a:off x="1124400" y="3164375"/>
            <a:ext cx="1581425" cy="1581424"/>
          </a:xfrm>
          <a:prstGeom prst="rect">
            <a:avLst/>
          </a:prstGeom>
          <a:noFill/>
          <a:ln>
            <a:noFill/>
          </a:ln>
        </p:spPr>
      </p:pic>
      <p:pic>
        <p:nvPicPr>
          <p:cNvPr id="314" name="Google Shape;314;p46"/>
          <p:cNvPicPr preferRelativeResize="0"/>
          <p:nvPr/>
        </p:nvPicPr>
        <p:blipFill>
          <a:blip r:embed="rId4">
            <a:alphaModFix/>
          </a:blip>
          <a:stretch>
            <a:fillRect/>
          </a:stretch>
        </p:blipFill>
        <p:spPr>
          <a:xfrm>
            <a:off x="5557900" y="2084225"/>
            <a:ext cx="2715776" cy="1811401"/>
          </a:xfrm>
          <a:prstGeom prst="rect">
            <a:avLst/>
          </a:prstGeom>
          <a:noFill/>
          <a:ln>
            <a:noFill/>
          </a:ln>
        </p:spPr>
      </p:pic>
      <p:sp>
        <p:nvSpPr>
          <p:cNvPr id="315" name="Google Shape;315;p46"/>
          <p:cNvSpPr/>
          <p:nvPr/>
        </p:nvSpPr>
        <p:spPr>
          <a:xfrm>
            <a:off x="4710141" y="2803325"/>
            <a:ext cx="1103700" cy="1340725"/>
          </a:xfrm>
          <a:custGeom>
            <a:rect b="b" l="l" r="r" t="t"/>
            <a:pathLst>
              <a:path extrusionOk="0" h="53629" w="44148">
                <a:moveTo>
                  <a:pt x="8558" y="0"/>
                </a:moveTo>
                <a:cubicBezTo>
                  <a:pt x="7420" y="4794"/>
                  <a:pt x="-4200" y="19827"/>
                  <a:pt x="1732" y="28765"/>
                </a:cubicBezTo>
                <a:cubicBezTo>
                  <a:pt x="7664" y="37703"/>
                  <a:pt x="37079" y="49485"/>
                  <a:pt x="44148" y="53629"/>
                </a:cubicBezTo>
              </a:path>
            </a:pathLst>
          </a:custGeom>
          <a:noFill/>
          <a:ln cap="flat" cmpd="sng" w="9525">
            <a:solidFill>
              <a:schemeClr val="dk2"/>
            </a:solidFill>
            <a:prstDash val="solid"/>
            <a:round/>
            <a:headEnd len="med" w="med" type="none"/>
            <a:tailEnd len="med" w="med" type="none"/>
          </a:ln>
        </p:spPr>
      </p:sp>
      <p:sp>
        <p:nvSpPr>
          <p:cNvPr id="316" name="Google Shape;316;p46"/>
          <p:cNvSpPr/>
          <p:nvPr/>
        </p:nvSpPr>
        <p:spPr>
          <a:xfrm>
            <a:off x="4228791" y="2882600"/>
            <a:ext cx="1103700" cy="1340725"/>
          </a:xfrm>
          <a:custGeom>
            <a:rect b="b" l="l" r="r" t="t"/>
            <a:pathLst>
              <a:path extrusionOk="0" h="53629" w="44148">
                <a:moveTo>
                  <a:pt x="8558" y="0"/>
                </a:moveTo>
                <a:cubicBezTo>
                  <a:pt x="7420" y="4794"/>
                  <a:pt x="-4200" y="19827"/>
                  <a:pt x="1732" y="28765"/>
                </a:cubicBezTo>
                <a:cubicBezTo>
                  <a:pt x="7664" y="37703"/>
                  <a:pt x="37079" y="49485"/>
                  <a:pt x="44148" y="53629"/>
                </a:cubicBezTo>
              </a:path>
            </a:pathLst>
          </a:custGeom>
          <a:noFill/>
          <a:ln cap="flat" cmpd="sng" w="9525">
            <a:solidFill>
              <a:schemeClr val="dk2"/>
            </a:solidFill>
            <a:prstDash val="solid"/>
            <a:round/>
            <a:headEnd len="med" w="med" type="none"/>
            <a:tailEnd len="med" w="med" type="none"/>
          </a:ln>
        </p:spPr>
      </p:sp>
      <p:sp>
        <p:nvSpPr>
          <p:cNvPr id="317" name="Google Shape;317;p46"/>
          <p:cNvSpPr/>
          <p:nvPr/>
        </p:nvSpPr>
        <p:spPr>
          <a:xfrm>
            <a:off x="3752016" y="2998425"/>
            <a:ext cx="1103700" cy="1340725"/>
          </a:xfrm>
          <a:custGeom>
            <a:rect b="b" l="l" r="r" t="t"/>
            <a:pathLst>
              <a:path extrusionOk="0" h="53629" w="44148">
                <a:moveTo>
                  <a:pt x="8558" y="0"/>
                </a:moveTo>
                <a:cubicBezTo>
                  <a:pt x="7420" y="4794"/>
                  <a:pt x="-4200" y="19827"/>
                  <a:pt x="1732" y="28765"/>
                </a:cubicBezTo>
                <a:cubicBezTo>
                  <a:pt x="7664" y="37703"/>
                  <a:pt x="37079" y="49485"/>
                  <a:pt x="44148" y="53629"/>
                </a:cubicBezTo>
              </a:path>
            </a:pathLst>
          </a:custGeom>
          <a:noFill/>
          <a:ln cap="flat" cmpd="sng" w="9525">
            <a:solidFill>
              <a:schemeClr val="dk2"/>
            </a:solidFill>
            <a:prstDash val="solid"/>
            <a:round/>
            <a:headEnd len="med" w="med" type="none"/>
            <a:tailEnd len="med" w="med" type="none"/>
          </a:ln>
        </p:spPr>
      </p:sp>
      <p:sp>
        <p:nvSpPr>
          <p:cNvPr id="318" name="Google Shape;318;p46"/>
          <p:cNvSpPr/>
          <p:nvPr/>
        </p:nvSpPr>
        <p:spPr>
          <a:xfrm>
            <a:off x="2794579" y="3164375"/>
            <a:ext cx="1103700" cy="1340725"/>
          </a:xfrm>
          <a:custGeom>
            <a:rect b="b" l="l" r="r" t="t"/>
            <a:pathLst>
              <a:path extrusionOk="0" h="53629" w="44148">
                <a:moveTo>
                  <a:pt x="8558" y="0"/>
                </a:moveTo>
                <a:cubicBezTo>
                  <a:pt x="7420" y="4794"/>
                  <a:pt x="-4200" y="19827"/>
                  <a:pt x="1732" y="28765"/>
                </a:cubicBezTo>
                <a:cubicBezTo>
                  <a:pt x="7664" y="37703"/>
                  <a:pt x="37079" y="49485"/>
                  <a:pt x="44148" y="53629"/>
                </a:cubicBezTo>
              </a:path>
            </a:pathLst>
          </a:custGeom>
          <a:noFill/>
          <a:ln cap="flat" cmpd="sng" w="9525">
            <a:solidFill>
              <a:schemeClr val="dk2"/>
            </a:solidFill>
            <a:prstDash val="solid"/>
            <a:round/>
            <a:headEnd len="med" w="med" type="none"/>
            <a:tailEnd len="med" w="med" type="none"/>
          </a:ln>
        </p:spPr>
      </p:sp>
      <p:sp>
        <p:nvSpPr>
          <p:cNvPr id="319" name="Google Shape;319;p46"/>
          <p:cNvSpPr/>
          <p:nvPr/>
        </p:nvSpPr>
        <p:spPr>
          <a:xfrm>
            <a:off x="3271929" y="3080575"/>
            <a:ext cx="1103700" cy="1340725"/>
          </a:xfrm>
          <a:custGeom>
            <a:rect b="b" l="l" r="r" t="t"/>
            <a:pathLst>
              <a:path extrusionOk="0" h="53629" w="44148">
                <a:moveTo>
                  <a:pt x="8558" y="0"/>
                </a:moveTo>
                <a:cubicBezTo>
                  <a:pt x="7420" y="4794"/>
                  <a:pt x="-4200" y="19827"/>
                  <a:pt x="1732" y="28765"/>
                </a:cubicBezTo>
                <a:cubicBezTo>
                  <a:pt x="7664" y="37703"/>
                  <a:pt x="37079" y="49485"/>
                  <a:pt x="44148" y="53629"/>
                </a:cubicBezTo>
              </a:path>
            </a:pathLst>
          </a:custGeom>
          <a:noFill/>
          <a:ln cap="flat" cmpd="sng" w="9525">
            <a:solidFill>
              <a:schemeClr val="dk2"/>
            </a:solidFill>
            <a:prstDash val="solid"/>
            <a:round/>
            <a:headEnd len="med" w="med" type="none"/>
            <a:tailEnd len="med" w="med" type="none"/>
          </a:ln>
        </p:spPr>
      </p:sp>
      <p:sp>
        <p:nvSpPr>
          <p:cNvPr id="320" name="Google Shape;320;p46"/>
          <p:cNvSpPr/>
          <p:nvPr/>
        </p:nvSpPr>
        <p:spPr>
          <a:xfrm>
            <a:off x="5216016" y="2724125"/>
            <a:ext cx="1103700" cy="1340725"/>
          </a:xfrm>
          <a:custGeom>
            <a:rect b="b" l="l" r="r" t="t"/>
            <a:pathLst>
              <a:path extrusionOk="0" h="53629" w="44148">
                <a:moveTo>
                  <a:pt x="8558" y="0"/>
                </a:moveTo>
                <a:cubicBezTo>
                  <a:pt x="7420" y="4794"/>
                  <a:pt x="-4200" y="19827"/>
                  <a:pt x="1732" y="28765"/>
                </a:cubicBezTo>
                <a:cubicBezTo>
                  <a:pt x="7664" y="37703"/>
                  <a:pt x="37079" y="49485"/>
                  <a:pt x="44148" y="53629"/>
                </a:cubicBezTo>
              </a:path>
            </a:pathLst>
          </a:custGeom>
          <a:noFill/>
          <a:ln cap="flat" cmpd="sng" w="9525">
            <a:solidFill>
              <a:schemeClr val="dk2"/>
            </a:solidFill>
            <a:prstDash val="solid"/>
            <a:round/>
            <a:headEnd len="med" w="med" type="none"/>
            <a:tailEnd len="med" w="med" type="none"/>
          </a:ln>
        </p:spPr>
      </p:sp>
      <p:sp>
        <p:nvSpPr>
          <p:cNvPr id="321" name="Google Shape;321;p46"/>
          <p:cNvSpPr txBox="1"/>
          <p:nvPr/>
        </p:nvSpPr>
        <p:spPr>
          <a:xfrm>
            <a:off x="6557400" y="3807400"/>
            <a:ext cx="2586600" cy="93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Inter"/>
                <a:ea typeface="Inter"/>
                <a:cs typeface="Inter"/>
                <a:sym typeface="Inter"/>
              </a:rPr>
              <a:t>Use the shape of arriving gravitational wave signals to calculate how much energy was released when two neutron stars collide</a:t>
            </a:r>
            <a:endParaRPr>
              <a:solidFill>
                <a:schemeClr val="dk2"/>
              </a:solidFill>
              <a:latin typeface="Inter"/>
              <a:ea typeface="Inter"/>
              <a:cs typeface="Inter"/>
              <a:sym typeface="Inter"/>
            </a:endParaRPr>
          </a:p>
        </p:txBody>
      </p:sp>
      <p:cxnSp>
        <p:nvCxnSpPr>
          <p:cNvPr id="322" name="Google Shape;322;p46"/>
          <p:cNvCxnSpPr/>
          <p:nvPr/>
        </p:nvCxnSpPr>
        <p:spPr>
          <a:xfrm flipH="1">
            <a:off x="4351125" y="4387825"/>
            <a:ext cx="1913700" cy="280200"/>
          </a:xfrm>
          <a:prstGeom prst="straightConnector1">
            <a:avLst/>
          </a:prstGeom>
          <a:noFill/>
          <a:ln cap="flat" cmpd="sng" w="9525">
            <a:solidFill>
              <a:schemeClr val="dk2"/>
            </a:solidFill>
            <a:prstDash val="solid"/>
            <a:round/>
            <a:headEnd len="med" w="med" type="none"/>
            <a:tailEnd len="med" w="med" type="triangle"/>
          </a:ln>
        </p:spPr>
      </p:cxnSp>
      <p:sp>
        <p:nvSpPr>
          <p:cNvPr id="323" name="Google Shape;323;p46"/>
          <p:cNvSpPr txBox="1"/>
          <p:nvPr/>
        </p:nvSpPr>
        <p:spPr>
          <a:xfrm>
            <a:off x="619250" y="2395100"/>
            <a:ext cx="2418000" cy="48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Inter"/>
                <a:ea typeface="Inter"/>
                <a:cs typeface="Inter"/>
                <a:sym typeface="Inter"/>
              </a:rPr>
              <a:t>How much energy the signals are carrying by the time they reach Earth</a:t>
            </a:r>
            <a:endParaRPr>
              <a:solidFill>
                <a:schemeClr val="dk2"/>
              </a:solidFill>
              <a:latin typeface="Inter"/>
              <a:ea typeface="Inter"/>
              <a:cs typeface="Inter"/>
              <a:sym typeface="Inter"/>
            </a:endParaRPr>
          </a:p>
        </p:txBody>
      </p:sp>
      <p:sp>
        <p:nvSpPr>
          <p:cNvPr id="324" name="Google Shape;324;p46"/>
          <p:cNvSpPr txBox="1"/>
          <p:nvPr/>
        </p:nvSpPr>
        <p:spPr>
          <a:xfrm>
            <a:off x="1730750" y="59800"/>
            <a:ext cx="55092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chemeClr val="dk2"/>
                </a:solidFill>
                <a:latin typeface="Cinzel"/>
                <a:ea typeface="Cinzel"/>
                <a:cs typeface="Cinzel"/>
                <a:sym typeface="Cinzel"/>
              </a:rPr>
              <a:t>UChicago Prof. Daniel Holz, 70 km/s/Mpc, in agreement with Freedman’s most recent work</a:t>
            </a:r>
            <a:endParaRPr sz="20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47"/>
          <p:cNvSpPr txBox="1"/>
          <p:nvPr>
            <p:ph type="title"/>
          </p:nvPr>
        </p:nvSpPr>
        <p:spPr>
          <a:xfrm>
            <a:off x="720150" y="361875"/>
            <a:ext cx="7703700" cy="634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Cosmic Microwave Background Modelling</a:t>
            </a:r>
            <a:endParaRPr sz="900"/>
          </a:p>
        </p:txBody>
      </p:sp>
      <p:sp>
        <p:nvSpPr>
          <p:cNvPr id="330" name="Google Shape;330;p47"/>
          <p:cNvSpPr txBox="1"/>
          <p:nvPr>
            <p:ph idx="1" type="body"/>
          </p:nvPr>
        </p:nvSpPr>
        <p:spPr>
          <a:xfrm>
            <a:off x="571425" y="1636400"/>
            <a:ext cx="4594200" cy="295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t>The cosmic microwave background is not uniform. The temperature fluctuations and the power spectrum give us information about the early universe, which is crucial for the modeling of the universe’s expansion. Cosmologists estimates the mass and energy contained in the universe to create model of the expansion of the universe from its initial state to present day. Using this model, scientists can predict the power spectrum which includes </a:t>
            </a:r>
            <a:r>
              <a:rPr lang="en" sz="1300"/>
              <a:t>acoustic</a:t>
            </a:r>
            <a:r>
              <a:rPr lang="en" sz="1300"/>
              <a:t> peaks (the result of sound waves in the early universe). By fitting the model to observed power spectrum, scientists can estimate cosmological constant like the hubble’s constant.</a:t>
            </a:r>
            <a:endParaRPr sz="1300"/>
          </a:p>
        </p:txBody>
      </p:sp>
      <p:pic>
        <p:nvPicPr>
          <p:cNvPr id="331" name="Google Shape;331;p47"/>
          <p:cNvPicPr preferRelativeResize="0"/>
          <p:nvPr/>
        </p:nvPicPr>
        <p:blipFill rotWithShape="1">
          <a:blip r:embed="rId3">
            <a:alphaModFix/>
          </a:blip>
          <a:srcRect b="6431" l="0" r="0" t="11012"/>
          <a:stretch/>
        </p:blipFill>
        <p:spPr>
          <a:xfrm>
            <a:off x="5876200" y="926300"/>
            <a:ext cx="3011876" cy="2486426"/>
          </a:xfrm>
          <a:prstGeom prst="rect">
            <a:avLst/>
          </a:prstGeom>
          <a:noFill/>
          <a:ln>
            <a:noFill/>
          </a:ln>
        </p:spPr>
      </p:pic>
      <p:sp>
        <p:nvSpPr>
          <p:cNvPr id="332" name="Google Shape;332;p47"/>
          <p:cNvSpPr txBox="1"/>
          <p:nvPr/>
        </p:nvSpPr>
        <p:spPr>
          <a:xfrm>
            <a:off x="357675" y="4201200"/>
            <a:ext cx="50217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solidFill>
                  <a:schemeClr val="dk2"/>
                </a:solidFill>
                <a:latin typeface="Cinzel"/>
                <a:ea typeface="Cinzel"/>
                <a:cs typeface="Cinzel"/>
                <a:sym typeface="Cinzel"/>
              </a:rPr>
              <a:t>(73 km/s/Mpc → 67.3 km/s/Mpc, The European Space Agency’s Planck Mission)</a:t>
            </a:r>
            <a:endParaRPr sz="2000"/>
          </a:p>
        </p:txBody>
      </p:sp>
      <p:pic>
        <p:nvPicPr>
          <p:cNvPr id="333" name="Google Shape;333;p47"/>
          <p:cNvPicPr preferRelativeResize="0"/>
          <p:nvPr/>
        </p:nvPicPr>
        <p:blipFill>
          <a:blip r:embed="rId4">
            <a:alphaModFix/>
          </a:blip>
          <a:stretch>
            <a:fillRect/>
          </a:stretch>
        </p:blipFill>
        <p:spPr>
          <a:xfrm>
            <a:off x="5940024" y="3412725"/>
            <a:ext cx="3011876" cy="1634377"/>
          </a:xfrm>
          <a:prstGeom prst="rect">
            <a:avLst/>
          </a:prstGeom>
          <a:noFill/>
          <a:ln>
            <a:noFill/>
          </a:ln>
        </p:spPr>
      </p:pic>
      <p:pic>
        <p:nvPicPr>
          <p:cNvPr id="334" name="Google Shape;334;p47"/>
          <p:cNvPicPr preferRelativeResize="0"/>
          <p:nvPr/>
        </p:nvPicPr>
        <p:blipFill>
          <a:blip r:embed="rId5">
            <a:alphaModFix/>
          </a:blip>
          <a:stretch>
            <a:fillRect/>
          </a:stretch>
        </p:blipFill>
        <p:spPr>
          <a:xfrm>
            <a:off x="1468807" y="926300"/>
            <a:ext cx="1274944" cy="646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48"/>
          <p:cNvSpPr txBox="1"/>
          <p:nvPr>
            <p:ph type="title"/>
          </p:nvPr>
        </p:nvSpPr>
        <p:spPr>
          <a:xfrm>
            <a:off x="329650" y="271525"/>
            <a:ext cx="8788800" cy="9222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3900"/>
              <a:t>Early Dark Energy solving issue</a:t>
            </a:r>
            <a:endParaRPr sz="3900"/>
          </a:p>
        </p:txBody>
      </p:sp>
      <p:sp>
        <p:nvSpPr>
          <p:cNvPr id="340" name="Google Shape;340;p48"/>
          <p:cNvSpPr txBox="1"/>
          <p:nvPr/>
        </p:nvSpPr>
        <p:spPr>
          <a:xfrm>
            <a:off x="329650" y="1670425"/>
            <a:ext cx="4896900" cy="2274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500">
                <a:solidFill>
                  <a:schemeClr val="lt1"/>
                </a:solidFill>
                <a:latin typeface="Inter"/>
                <a:ea typeface="Inter"/>
                <a:cs typeface="Inter"/>
                <a:sym typeface="Inter"/>
              </a:rPr>
              <a:t>One solution to this hubble tension conundrum could be dark energy—a mysterious, constant and as yet unobservable background energy that doesn’t spread out even when the universe is expanding. The true value of the Hubble constant could indicate that more dark energy needs to be added to the models of the very young universe to drive its early expansion. This could give scientists new information about the fundamental nature of dark energy and how it has behaved throughout the universe’s history. </a:t>
            </a:r>
            <a:endParaRPr sz="1500">
              <a:solidFill>
                <a:schemeClr val="lt1"/>
              </a:solidFill>
              <a:latin typeface="Inter"/>
              <a:ea typeface="Inter"/>
              <a:cs typeface="Inter"/>
              <a:sym typeface="Inter"/>
            </a:endParaRPr>
          </a:p>
          <a:p>
            <a:pPr indent="0" lvl="0" marL="0" rtl="0" algn="l">
              <a:lnSpc>
                <a:spcPct val="115000"/>
              </a:lnSpc>
              <a:spcBef>
                <a:spcPts val="3000"/>
              </a:spcBef>
              <a:spcAft>
                <a:spcPts val="0"/>
              </a:spcAft>
              <a:buNone/>
            </a:pPr>
            <a:r>
              <a:t/>
            </a:r>
            <a:endParaRPr sz="800">
              <a:latin typeface="Inter"/>
              <a:ea typeface="Inter"/>
              <a:cs typeface="Inter"/>
              <a:sym typeface="Inter"/>
            </a:endParaRPr>
          </a:p>
          <a:p>
            <a:pPr indent="0" lvl="0" marL="0" rtl="0" algn="l">
              <a:spcBef>
                <a:spcPts val="0"/>
              </a:spcBef>
              <a:spcAft>
                <a:spcPts val="0"/>
              </a:spcAft>
              <a:buNone/>
            </a:pPr>
            <a:r>
              <a:t/>
            </a:r>
            <a:endParaRPr sz="1000">
              <a:solidFill>
                <a:schemeClr val="dk2"/>
              </a:solidFill>
              <a:latin typeface="Inter"/>
              <a:ea typeface="Inter"/>
              <a:cs typeface="Inter"/>
              <a:sym typeface="Inter"/>
            </a:endParaRPr>
          </a:p>
        </p:txBody>
      </p:sp>
      <p:pic>
        <p:nvPicPr>
          <p:cNvPr id="341" name="Google Shape;341;p48"/>
          <p:cNvPicPr preferRelativeResize="0"/>
          <p:nvPr/>
        </p:nvPicPr>
        <p:blipFill>
          <a:blip r:embed="rId3">
            <a:alphaModFix/>
          </a:blip>
          <a:stretch>
            <a:fillRect/>
          </a:stretch>
        </p:blipFill>
        <p:spPr>
          <a:xfrm>
            <a:off x="5662000" y="1670425"/>
            <a:ext cx="2667000" cy="25336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49"/>
          <p:cNvSpPr/>
          <p:nvPr/>
        </p:nvSpPr>
        <p:spPr>
          <a:xfrm>
            <a:off x="551863" y="635013"/>
            <a:ext cx="8035500" cy="1046400"/>
          </a:xfrm>
          <a:prstGeom prst="rect">
            <a:avLst/>
          </a:prstGeom>
          <a:noFill/>
          <a:ln>
            <a:noFill/>
          </a:ln>
        </p:spPr>
        <p:txBody>
          <a:bodyPr anchorCtr="0" anchor="t" bIns="28575" lIns="57150" spcFirstLastPara="1" rIns="57150" wrap="square" tIns="28575">
            <a:noAutofit/>
          </a:bodyPr>
          <a:lstStyle/>
          <a:p>
            <a:pPr indent="0" lvl="0" marL="0" marR="0" rtl="0" algn="ctr">
              <a:lnSpc>
                <a:spcPct val="124982"/>
              </a:lnSpc>
              <a:spcBef>
                <a:spcPts val="0"/>
              </a:spcBef>
              <a:spcAft>
                <a:spcPts val="0"/>
              </a:spcAft>
              <a:buClr>
                <a:srgbClr val="FFFFFF"/>
              </a:buClr>
              <a:buSzPts val="2700"/>
              <a:buFont typeface="Montserrat"/>
              <a:buNone/>
            </a:pPr>
            <a:r>
              <a:rPr b="1" i="0" lang="en" sz="2900" u="none" cap="none" strike="noStrike">
                <a:solidFill>
                  <a:srgbClr val="FFFFFF"/>
                </a:solidFill>
                <a:latin typeface="Cinzel"/>
                <a:ea typeface="Cinzel"/>
                <a:cs typeface="Cinzel"/>
                <a:sym typeface="Cinzel"/>
              </a:rPr>
              <a:t>Exploring the Causes of the Hubble Tension</a:t>
            </a:r>
            <a:endParaRPr i="0" sz="2900" u="none" cap="none" strike="noStrike">
              <a:solidFill>
                <a:schemeClr val="dk1"/>
              </a:solidFill>
              <a:latin typeface="Cinzel"/>
              <a:ea typeface="Cinzel"/>
              <a:cs typeface="Cinzel"/>
              <a:sym typeface="Cinzel"/>
            </a:endParaRPr>
          </a:p>
        </p:txBody>
      </p:sp>
      <p:sp>
        <p:nvSpPr>
          <p:cNvPr id="347" name="Google Shape;347;p49"/>
          <p:cNvSpPr/>
          <p:nvPr/>
        </p:nvSpPr>
        <p:spPr>
          <a:xfrm>
            <a:off x="533313" y="1867538"/>
            <a:ext cx="2649900" cy="217500"/>
          </a:xfrm>
          <a:prstGeom prst="rect">
            <a:avLst/>
          </a:prstGeom>
          <a:noFill/>
          <a:ln>
            <a:noFill/>
          </a:ln>
        </p:spPr>
        <p:txBody>
          <a:bodyPr anchorCtr="0" anchor="t" bIns="28575" lIns="57150" spcFirstLastPara="1" rIns="57150" wrap="square" tIns="28575">
            <a:noAutofit/>
          </a:bodyPr>
          <a:lstStyle/>
          <a:p>
            <a:pPr indent="0" lvl="0" marL="0" marR="0" rtl="0" algn="l">
              <a:lnSpc>
                <a:spcPct val="125011"/>
              </a:lnSpc>
              <a:spcBef>
                <a:spcPts val="0"/>
              </a:spcBef>
              <a:spcAft>
                <a:spcPts val="0"/>
              </a:spcAft>
              <a:buClr>
                <a:srgbClr val="FFFFFF"/>
              </a:buClr>
              <a:buSzPts val="1400"/>
              <a:buFont typeface="Montserrat"/>
              <a:buNone/>
            </a:pPr>
            <a:r>
              <a:rPr b="1" i="0" lang="en" sz="1600" u="none" cap="none" strike="noStrike">
                <a:solidFill>
                  <a:srgbClr val="FFFFFF"/>
                </a:solidFill>
                <a:latin typeface="Cinzel"/>
                <a:ea typeface="Cinzel"/>
                <a:cs typeface="Cinzel"/>
                <a:sym typeface="Cinzel"/>
              </a:rPr>
              <a:t>Systematic Errors</a:t>
            </a:r>
            <a:endParaRPr b="1" i="0" sz="1600" u="none" cap="none" strike="noStrike">
              <a:solidFill>
                <a:schemeClr val="dk1"/>
              </a:solidFill>
              <a:latin typeface="Cinzel"/>
              <a:ea typeface="Cinzel"/>
              <a:cs typeface="Cinzel"/>
              <a:sym typeface="Cinzel"/>
            </a:endParaRPr>
          </a:p>
        </p:txBody>
      </p:sp>
      <p:sp>
        <p:nvSpPr>
          <p:cNvPr id="348" name="Google Shape;348;p49"/>
          <p:cNvSpPr/>
          <p:nvPr/>
        </p:nvSpPr>
        <p:spPr>
          <a:xfrm>
            <a:off x="533313" y="2343091"/>
            <a:ext cx="3849600" cy="2165400"/>
          </a:xfrm>
          <a:prstGeom prst="rect">
            <a:avLst/>
          </a:prstGeom>
          <a:noFill/>
          <a:ln>
            <a:noFill/>
          </a:ln>
        </p:spPr>
        <p:txBody>
          <a:bodyPr anchorCtr="0" anchor="t" bIns="28575" lIns="57150" spcFirstLastPara="1" rIns="57150" wrap="square" tIns="28575">
            <a:noAutofit/>
          </a:bodyPr>
          <a:lstStyle/>
          <a:p>
            <a:pPr indent="0" lvl="0" marL="0" marR="0" rtl="0" algn="l">
              <a:lnSpc>
                <a:spcPct val="150051"/>
              </a:lnSpc>
              <a:spcBef>
                <a:spcPts val="0"/>
              </a:spcBef>
              <a:spcAft>
                <a:spcPts val="0"/>
              </a:spcAft>
              <a:buClr>
                <a:srgbClr val="E2E6E9"/>
              </a:buClr>
              <a:buSzPts val="1200"/>
              <a:buFont typeface="Arial"/>
              <a:buNone/>
            </a:pPr>
            <a:r>
              <a:rPr i="0" lang="en" sz="1200" u="none" cap="none" strike="noStrike">
                <a:solidFill>
                  <a:srgbClr val="E2E6E9"/>
                </a:solidFill>
                <a:latin typeface="Inter"/>
                <a:ea typeface="Inter"/>
                <a:cs typeface="Inter"/>
                <a:sym typeface="Inter"/>
              </a:rPr>
              <a:t>Extensive investigations have been conducted to identify potential systematic errors in both early and late universe measurements, but no clear systematic issues have been found that can fully explain the observed tension. This suggests that the Hubble tension may point to more fundamental issues in our cosmological model.</a:t>
            </a:r>
            <a:endParaRPr i="0" sz="1200" u="none" cap="none" strike="noStrike">
              <a:solidFill>
                <a:schemeClr val="dk1"/>
              </a:solidFill>
              <a:latin typeface="Inter"/>
              <a:ea typeface="Inter"/>
              <a:cs typeface="Inter"/>
              <a:sym typeface="Inter"/>
            </a:endParaRPr>
          </a:p>
        </p:txBody>
      </p:sp>
      <p:sp>
        <p:nvSpPr>
          <p:cNvPr id="349" name="Google Shape;349;p49"/>
          <p:cNvSpPr/>
          <p:nvPr/>
        </p:nvSpPr>
        <p:spPr>
          <a:xfrm>
            <a:off x="4761090" y="1867538"/>
            <a:ext cx="2343600" cy="217500"/>
          </a:xfrm>
          <a:prstGeom prst="rect">
            <a:avLst/>
          </a:prstGeom>
          <a:noFill/>
          <a:ln>
            <a:noFill/>
          </a:ln>
        </p:spPr>
        <p:txBody>
          <a:bodyPr anchorCtr="0" anchor="t" bIns="28575" lIns="57150" spcFirstLastPara="1" rIns="57150" wrap="square" tIns="28575">
            <a:noAutofit/>
          </a:bodyPr>
          <a:lstStyle/>
          <a:p>
            <a:pPr indent="0" lvl="0" marL="0" marR="0" rtl="0" algn="l">
              <a:lnSpc>
                <a:spcPct val="125011"/>
              </a:lnSpc>
              <a:spcBef>
                <a:spcPts val="0"/>
              </a:spcBef>
              <a:spcAft>
                <a:spcPts val="0"/>
              </a:spcAft>
              <a:buClr>
                <a:srgbClr val="FFFFFF"/>
              </a:buClr>
              <a:buSzPts val="1400"/>
              <a:buFont typeface="Montserrat"/>
              <a:buNone/>
            </a:pPr>
            <a:r>
              <a:rPr b="1" i="0" lang="en" sz="1600" u="none" cap="none" strike="noStrike">
                <a:solidFill>
                  <a:srgbClr val="FFFFFF"/>
                </a:solidFill>
                <a:latin typeface="Cinzel"/>
                <a:ea typeface="Cinzel"/>
                <a:cs typeface="Cinzel"/>
                <a:sym typeface="Cinzel"/>
              </a:rPr>
              <a:t>New Physics</a:t>
            </a:r>
            <a:endParaRPr b="1" i="0" sz="1600" u="none" cap="none" strike="noStrike">
              <a:solidFill>
                <a:schemeClr val="dk1"/>
              </a:solidFill>
              <a:latin typeface="Cinzel"/>
              <a:ea typeface="Cinzel"/>
              <a:cs typeface="Cinzel"/>
              <a:sym typeface="Cinzel"/>
            </a:endParaRPr>
          </a:p>
        </p:txBody>
      </p:sp>
      <p:sp>
        <p:nvSpPr>
          <p:cNvPr id="350" name="Google Shape;350;p49"/>
          <p:cNvSpPr/>
          <p:nvPr/>
        </p:nvSpPr>
        <p:spPr>
          <a:xfrm>
            <a:off x="4761088" y="2343090"/>
            <a:ext cx="3849600" cy="2165400"/>
          </a:xfrm>
          <a:prstGeom prst="rect">
            <a:avLst/>
          </a:prstGeom>
          <a:noFill/>
          <a:ln>
            <a:noFill/>
          </a:ln>
        </p:spPr>
        <p:txBody>
          <a:bodyPr anchorCtr="0" anchor="t" bIns="28575" lIns="57150" spcFirstLastPara="1" rIns="57150" wrap="square" tIns="28575">
            <a:noAutofit/>
          </a:bodyPr>
          <a:lstStyle/>
          <a:p>
            <a:pPr indent="0" lvl="0" marL="0" marR="0" rtl="0" algn="l">
              <a:lnSpc>
                <a:spcPct val="150051"/>
              </a:lnSpc>
              <a:spcBef>
                <a:spcPts val="0"/>
              </a:spcBef>
              <a:spcAft>
                <a:spcPts val="0"/>
              </a:spcAft>
              <a:buClr>
                <a:srgbClr val="E2E6E9"/>
              </a:buClr>
              <a:buSzPts val="1200"/>
              <a:buFont typeface="Arial"/>
              <a:buNone/>
            </a:pPr>
            <a:r>
              <a:rPr i="0" lang="en" sz="1200" u="none" cap="none" strike="noStrike">
                <a:solidFill>
                  <a:srgbClr val="E2E6E9"/>
                </a:solidFill>
                <a:latin typeface="Inter"/>
                <a:ea typeface="Inter"/>
                <a:cs typeface="Inter"/>
                <a:sym typeface="Inter"/>
              </a:rPr>
              <a:t>The Hubble tension has sparked renewed interest in exploring physics beyond the standard ΛCDM cosmological model, particularly in the early universe. Researchers are investigating potential modifications to the early universe that could reconcile the discrepant Hubble constant measurements and provide a more comprehensive understanding of cosmic evolution.</a:t>
            </a:r>
            <a:endParaRPr i="0" sz="1200" u="none" cap="none" strike="noStrike">
              <a:solidFill>
                <a:schemeClr val="dk1"/>
              </a:solidFill>
              <a:latin typeface="Inter"/>
              <a:ea typeface="Inter"/>
              <a:cs typeface="Inter"/>
              <a:sym typeface="Inte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50"/>
          <p:cNvSpPr/>
          <p:nvPr/>
        </p:nvSpPr>
        <p:spPr>
          <a:xfrm>
            <a:off x="535700" y="420875"/>
            <a:ext cx="8716800" cy="434700"/>
          </a:xfrm>
          <a:prstGeom prst="rect">
            <a:avLst/>
          </a:prstGeom>
          <a:noFill/>
          <a:ln>
            <a:noFill/>
          </a:ln>
        </p:spPr>
        <p:txBody>
          <a:bodyPr anchorCtr="0" anchor="t" bIns="28575" lIns="57150" spcFirstLastPara="1" rIns="57150" wrap="square" tIns="28575">
            <a:noAutofit/>
          </a:bodyPr>
          <a:lstStyle/>
          <a:p>
            <a:pPr indent="0" lvl="0" marL="0" marR="0" rtl="0" algn="l">
              <a:lnSpc>
                <a:spcPct val="124982"/>
              </a:lnSpc>
              <a:spcBef>
                <a:spcPts val="0"/>
              </a:spcBef>
              <a:spcAft>
                <a:spcPts val="0"/>
              </a:spcAft>
              <a:buClr>
                <a:srgbClr val="FFFFFF"/>
              </a:buClr>
              <a:buSzPts val="2700"/>
              <a:buFont typeface="Montserrat"/>
              <a:buNone/>
            </a:pPr>
            <a:r>
              <a:rPr b="1" i="0" lang="en" sz="2700" u="none" cap="none" strike="noStrike">
                <a:solidFill>
                  <a:srgbClr val="FFFFFF"/>
                </a:solidFill>
                <a:latin typeface="Cinzel"/>
                <a:ea typeface="Cinzel"/>
                <a:cs typeface="Cinzel"/>
                <a:sym typeface="Cinzel"/>
              </a:rPr>
              <a:t>Proposed Solutions to the Hubble Tension</a:t>
            </a:r>
            <a:endParaRPr i="0" sz="2700" u="none" cap="none" strike="noStrike">
              <a:solidFill>
                <a:schemeClr val="dk1"/>
              </a:solidFill>
              <a:latin typeface="Cinzel"/>
              <a:ea typeface="Cinzel"/>
              <a:cs typeface="Cinzel"/>
              <a:sym typeface="Cinzel"/>
            </a:endParaRPr>
          </a:p>
        </p:txBody>
      </p:sp>
      <p:sp>
        <p:nvSpPr>
          <p:cNvPr id="357" name="Google Shape;357;p50"/>
          <p:cNvSpPr/>
          <p:nvPr/>
        </p:nvSpPr>
        <p:spPr>
          <a:xfrm>
            <a:off x="327119" y="985621"/>
            <a:ext cx="344400" cy="344400"/>
          </a:xfrm>
          <a:prstGeom prst="roundRect">
            <a:avLst>
              <a:gd fmla="val 13334" name="adj"/>
            </a:avLst>
          </a:prstGeom>
          <a:solidFill>
            <a:srgbClr val="232629"/>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358" name="Google Shape;358;p50"/>
          <p:cNvSpPr/>
          <p:nvPr/>
        </p:nvSpPr>
        <p:spPr>
          <a:xfrm>
            <a:off x="459427" y="1053413"/>
            <a:ext cx="79800" cy="208800"/>
          </a:xfrm>
          <a:prstGeom prst="rect">
            <a:avLst/>
          </a:prstGeom>
          <a:noFill/>
          <a:ln>
            <a:noFill/>
          </a:ln>
        </p:spPr>
        <p:txBody>
          <a:bodyPr anchorCtr="0" anchor="t" bIns="28575" lIns="57150" spcFirstLastPara="1" rIns="57150" wrap="square" tIns="28575">
            <a:noAutofit/>
          </a:bodyPr>
          <a:lstStyle/>
          <a:p>
            <a:pPr indent="0" lvl="0" marL="0" marR="0" rtl="0" algn="ctr">
              <a:lnSpc>
                <a:spcPct val="100000"/>
              </a:lnSpc>
              <a:spcBef>
                <a:spcPts val="0"/>
              </a:spcBef>
              <a:spcAft>
                <a:spcPts val="0"/>
              </a:spcAft>
              <a:buClr>
                <a:srgbClr val="FFFFFF"/>
              </a:buClr>
              <a:buSzPts val="1600"/>
              <a:buFont typeface="Montserrat"/>
              <a:buNone/>
            </a:pPr>
            <a:r>
              <a:rPr b="1" i="0" lang="en" sz="1600" u="none" cap="none" strike="noStrike">
                <a:solidFill>
                  <a:srgbClr val="FFFFFF"/>
                </a:solidFill>
                <a:latin typeface="Cinzel"/>
                <a:ea typeface="Cinzel"/>
                <a:cs typeface="Cinzel"/>
                <a:sym typeface="Cinzel"/>
              </a:rPr>
              <a:t>1</a:t>
            </a:r>
            <a:endParaRPr b="1" i="0" sz="1600" u="none" cap="none" strike="noStrike">
              <a:solidFill>
                <a:schemeClr val="dk1"/>
              </a:solidFill>
              <a:latin typeface="Cinzel"/>
              <a:ea typeface="Cinzel"/>
              <a:cs typeface="Cinzel"/>
              <a:sym typeface="Cinzel"/>
            </a:endParaRPr>
          </a:p>
        </p:txBody>
      </p:sp>
      <p:sp>
        <p:nvSpPr>
          <p:cNvPr id="359" name="Google Shape;359;p50"/>
          <p:cNvSpPr/>
          <p:nvPr/>
        </p:nvSpPr>
        <p:spPr>
          <a:xfrm>
            <a:off x="824515" y="985625"/>
            <a:ext cx="2788500" cy="217200"/>
          </a:xfrm>
          <a:prstGeom prst="rect">
            <a:avLst/>
          </a:prstGeom>
          <a:noFill/>
          <a:ln>
            <a:noFill/>
          </a:ln>
        </p:spPr>
        <p:txBody>
          <a:bodyPr anchorCtr="0" anchor="t" bIns="28575" lIns="57150" spcFirstLastPara="1" rIns="57150" wrap="square" tIns="28575">
            <a:noAutofit/>
          </a:bodyPr>
          <a:lstStyle/>
          <a:p>
            <a:pPr indent="0" lvl="0" marL="0" marR="0" rtl="0" algn="l">
              <a:lnSpc>
                <a:spcPct val="125011"/>
              </a:lnSpc>
              <a:spcBef>
                <a:spcPts val="0"/>
              </a:spcBef>
              <a:spcAft>
                <a:spcPts val="0"/>
              </a:spcAft>
              <a:buClr>
                <a:srgbClr val="FFFFFF"/>
              </a:buClr>
              <a:buSzPts val="1400"/>
              <a:buFont typeface="Montserrat"/>
              <a:buNone/>
            </a:pPr>
            <a:r>
              <a:rPr b="1" i="0" lang="en" sz="1400" u="none" cap="none" strike="noStrike">
                <a:solidFill>
                  <a:srgbClr val="FFFFFF"/>
                </a:solidFill>
                <a:latin typeface="Cinzel"/>
                <a:ea typeface="Cinzel"/>
                <a:cs typeface="Cinzel"/>
                <a:sym typeface="Cinzel"/>
              </a:rPr>
              <a:t>Early Dark Energy (EDE)</a:t>
            </a:r>
            <a:endParaRPr i="0" sz="1400" u="none" cap="none" strike="noStrike">
              <a:solidFill>
                <a:schemeClr val="dk1"/>
              </a:solidFill>
              <a:latin typeface="Cinzel"/>
              <a:ea typeface="Cinzel"/>
              <a:cs typeface="Cinzel"/>
              <a:sym typeface="Cinzel"/>
            </a:endParaRPr>
          </a:p>
        </p:txBody>
      </p:sp>
      <p:sp>
        <p:nvSpPr>
          <p:cNvPr id="360" name="Google Shape;360;p50"/>
          <p:cNvSpPr/>
          <p:nvPr/>
        </p:nvSpPr>
        <p:spPr>
          <a:xfrm>
            <a:off x="824503" y="1294812"/>
            <a:ext cx="3462300" cy="1607100"/>
          </a:xfrm>
          <a:prstGeom prst="rect">
            <a:avLst/>
          </a:prstGeom>
          <a:noFill/>
          <a:ln>
            <a:noFill/>
          </a:ln>
        </p:spPr>
        <p:txBody>
          <a:bodyPr anchorCtr="0" anchor="t" bIns="28575" lIns="57150" spcFirstLastPara="1" rIns="57150" wrap="square" tIns="28575">
            <a:noAutofit/>
          </a:bodyPr>
          <a:lstStyle/>
          <a:p>
            <a:pPr indent="0" lvl="0" marL="0" marR="0" rtl="0" algn="l">
              <a:lnSpc>
                <a:spcPct val="150051"/>
              </a:lnSpc>
              <a:spcBef>
                <a:spcPts val="0"/>
              </a:spcBef>
              <a:spcAft>
                <a:spcPts val="0"/>
              </a:spcAft>
              <a:buClr>
                <a:srgbClr val="E2E6E9"/>
              </a:buClr>
              <a:buSzPts val="1200"/>
              <a:buFont typeface="Arial"/>
              <a:buNone/>
            </a:pPr>
            <a:r>
              <a:rPr i="0" lang="en" sz="1000" u="none" cap="none" strike="noStrike">
                <a:solidFill>
                  <a:srgbClr val="E2E6E9"/>
                </a:solidFill>
                <a:latin typeface="Inter"/>
                <a:ea typeface="Inter"/>
                <a:cs typeface="Inter"/>
                <a:sym typeface="Inter"/>
              </a:rPr>
              <a:t>One promising solution is the introduction of a new matter component, known as Early Dark Energy (EDE), in the early universe. EDE can decrease the sound horizon at recombination, allowing for a higher Hubble constant that is consistent with late-time measurements, while still satisfying various other cosmological constraints.</a:t>
            </a:r>
            <a:endParaRPr i="0" sz="1000" u="none" cap="none" strike="noStrike">
              <a:solidFill>
                <a:schemeClr val="dk1"/>
              </a:solidFill>
              <a:latin typeface="Inter"/>
              <a:ea typeface="Inter"/>
              <a:cs typeface="Inter"/>
              <a:sym typeface="Inter"/>
            </a:endParaRPr>
          </a:p>
        </p:txBody>
      </p:sp>
      <p:sp>
        <p:nvSpPr>
          <p:cNvPr id="361" name="Google Shape;361;p50"/>
          <p:cNvSpPr/>
          <p:nvPr/>
        </p:nvSpPr>
        <p:spPr>
          <a:xfrm>
            <a:off x="4439910" y="985621"/>
            <a:ext cx="344400" cy="344400"/>
          </a:xfrm>
          <a:prstGeom prst="roundRect">
            <a:avLst>
              <a:gd fmla="val 13334" name="adj"/>
            </a:avLst>
          </a:prstGeom>
          <a:solidFill>
            <a:srgbClr val="232629"/>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362" name="Google Shape;362;p50"/>
          <p:cNvSpPr/>
          <p:nvPr/>
        </p:nvSpPr>
        <p:spPr>
          <a:xfrm>
            <a:off x="4551531" y="1053413"/>
            <a:ext cx="121200" cy="208800"/>
          </a:xfrm>
          <a:prstGeom prst="rect">
            <a:avLst/>
          </a:prstGeom>
          <a:noFill/>
          <a:ln>
            <a:noFill/>
          </a:ln>
        </p:spPr>
        <p:txBody>
          <a:bodyPr anchorCtr="0" anchor="t" bIns="28575" lIns="57150" spcFirstLastPara="1" rIns="57150" wrap="square" tIns="28575">
            <a:noAutofit/>
          </a:bodyPr>
          <a:lstStyle/>
          <a:p>
            <a:pPr indent="0" lvl="0" marL="0" marR="0" rtl="0" algn="ctr">
              <a:lnSpc>
                <a:spcPct val="100000"/>
              </a:lnSpc>
              <a:spcBef>
                <a:spcPts val="0"/>
              </a:spcBef>
              <a:spcAft>
                <a:spcPts val="0"/>
              </a:spcAft>
              <a:buClr>
                <a:srgbClr val="FFFFFF"/>
              </a:buClr>
              <a:buSzPts val="1600"/>
              <a:buFont typeface="Montserrat"/>
              <a:buNone/>
            </a:pPr>
            <a:r>
              <a:rPr b="1" i="0" lang="en" sz="1600" u="none" cap="none" strike="noStrike">
                <a:solidFill>
                  <a:srgbClr val="FFFFFF"/>
                </a:solidFill>
                <a:latin typeface="Cinzel"/>
                <a:ea typeface="Cinzel"/>
                <a:cs typeface="Cinzel"/>
                <a:sym typeface="Cinzel"/>
              </a:rPr>
              <a:t>2</a:t>
            </a:r>
            <a:endParaRPr b="1" i="0" sz="1600" u="none" cap="none" strike="noStrike">
              <a:solidFill>
                <a:schemeClr val="dk1"/>
              </a:solidFill>
              <a:latin typeface="Cinzel"/>
              <a:ea typeface="Cinzel"/>
              <a:cs typeface="Cinzel"/>
              <a:sym typeface="Cinzel"/>
            </a:endParaRPr>
          </a:p>
        </p:txBody>
      </p:sp>
      <p:sp>
        <p:nvSpPr>
          <p:cNvPr id="363" name="Google Shape;363;p50"/>
          <p:cNvSpPr/>
          <p:nvPr/>
        </p:nvSpPr>
        <p:spPr>
          <a:xfrm>
            <a:off x="4937285" y="985625"/>
            <a:ext cx="3031800" cy="217200"/>
          </a:xfrm>
          <a:prstGeom prst="rect">
            <a:avLst/>
          </a:prstGeom>
          <a:noFill/>
          <a:ln>
            <a:noFill/>
          </a:ln>
        </p:spPr>
        <p:txBody>
          <a:bodyPr anchorCtr="0" anchor="t" bIns="28575" lIns="57150" spcFirstLastPara="1" rIns="57150" wrap="square" tIns="28575">
            <a:noAutofit/>
          </a:bodyPr>
          <a:lstStyle/>
          <a:p>
            <a:pPr indent="0" lvl="0" marL="0" marR="0" rtl="0" algn="l">
              <a:lnSpc>
                <a:spcPct val="125011"/>
              </a:lnSpc>
              <a:spcBef>
                <a:spcPts val="0"/>
              </a:spcBef>
              <a:spcAft>
                <a:spcPts val="0"/>
              </a:spcAft>
              <a:buClr>
                <a:srgbClr val="FFFFFF"/>
              </a:buClr>
              <a:buSzPts val="1400"/>
              <a:buFont typeface="Montserrat"/>
              <a:buNone/>
            </a:pPr>
            <a:r>
              <a:rPr b="1" i="0" lang="en" sz="1400" u="none" cap="none" strike="noStrike">
                <a:solidFill>
                  <a:srgbClr val="FFFFFF"/>
                </a:solidFill>
                <a:latin typeface="Cinzel"/>
                <a:ea typeface="Cinzel"/>
                <a:cs typeface="Cinzel"/>
                <a:sym typeface="Cinzel"/>
              </a:rPr>
              <a:t>Modified Gravity Theories</a:t>
            </a:r>
            <a:endParaRPr i="0" sz="1400" u="none" cap="none" strike="noStrike">
              <a:solidFill>
                <a:schemeClr val="dk1"/>
              </a:solidFill>
              <a:latin typeface="Cinzel"/>
              <a:ea typeface="Cinzel"/>
              <a:cs typeface="Cinzel"/>
              <a:sym typeface="Cinzel"/>
            </a:endParaRPr>
          </a:p>
        </p:txBody>
      </p:sp>
      <p:sp>
        <p:nvSpPr>
          <p:cNvPr id="364" name="Google Shape;364;p50"/>
          <p:cNvSpPr/>
          <p:nvPr/>
        </p:nvSpPr>
        <p:spPr>
          <a:xfrm>
            <a:off x="4937294" y="1294812"/>
            <a:ext cx="3462300" cy="1377300"/>
          </a:xfrm>
          <a:prstGeom prst="rect">
            <a:avLst/>
          </a:prstGeom>
          <a:noFill/>
          <a:ln>
            <a:noFill/>
          </a:ln>
        </p:spPr>
        <p:txBody>
          <a:bodyPr anchorCtr="0" anchor="t" bIns="28575" lIns="57150" spcFirstLastPara="1" rIns="57150" wrap="square" tIns="28575">
            <a:noAutofit/>
          </a:bodyPr>
          <a:lstStyle/>
          <a:p>
            <a:pPr indent="0" lvl="0" marL="0" marR="0" rtl="0" algn="l">
              <a:lnSpc>
                <a:spcPct val="150051"/>
              </a:lnSpc>
              <a:spcBef>
                <a:spcPts val="0"/>
              </a:spcBef>
              <a:spcAft>
                <a:spcPts val="0"/>
              </a:spcAft>
              <a:buClr>
                <a:srgbClr val="E2E6E9"/>
              </a:buClr>
              <a:buSzPts val="1200"/>
              <a:buFont typeface="Arial"/>
              <a:buNone/>
            </a:pPr>
            <a:r>
              <a:rPr i="0" lang="en" sz="1000" u="none" cap="none" strike="noStrike">
                <a:solidFill>
                  <a:srgbClr val="E2E6E9"/>
                </a:solidFill>
                <a:latin typeface="Inter"/>
                <a:ea typeface="Inter"/>
                <a:cs typeface="Inter"/>
                <a:sym typeface="Inter"/>
              </a:rPr>
              <a:t>Alternatively, researchers are exploring modifications to the theory of General Relativity, which could alter the cosmic expansion history and potentially resolve the Hubble tension. Ensuring consistency with other observational data is crucial for these alternative gravity models.</a:t>
            </a:r>
            <a:endParaRPr i="0" sz="1000" u="none" cap="none" strike="noStrike">
              <a:solidFill>
                <a:schemeClr val="dk1"/>
              </a:solidFill>
              <a:latin typeface="Inter"/>
              <a:ea typeface="Inter"/>
              <a:cs typeface="Inter"/>
              <a:sym typeface="Inter"/>
            </a:endParaRPr>
          </a:p>
        </p:txBody>
      </p:sp>
      <p:sp>
        <p:nvSpPr>
          <p:cNvPr id="365" name="Google Shape;365;p50"/>
          <p:cNvSpPr/>
          <p:nvPr/>
        </p:nvSpPr>
        <p:spPr>
          <a:xfrm>
            <a:off x="327119" y="3226973"/>
            <a:ext cx="344400" cy="344400"/>
          </a:xfrm>
          <a:prstGeom prst="roundRect">
            <a:avLst>
              <a:gd fmla="val 13334" name="adj"/>
            </a:avLst>
          </a:prstGeom>
          <a:solidFill>
            <a:srgbClr val="232629"/>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366" name="Google Shape;366;p50"/>
          <p:cNvSpPr/>
          <p:nvPr/>
        </p:nvSpPr>
        <p:spPr>
          <a:xfrm>
            <a:off x="438592" y="3294764"/>
            <a:ext cx="121500" cy="208800"/>
          </a:xfrm>
          <a:prstGeom prst="rect">
            <a:avLst/>
          </a:prstGeom>
          <a:noFill/>
          <a:ln>
            <a:noFill/>
          </a:ln>
        </p:spPr>
        <p:txBody>
          <a:bodyPr anchorCtr="0" anchor="t" bIns="28575" lIns="57150" spcFirstLastPara="1" rIns="57150" wrap="square" tIns="28575">
            <a:noAutofit/>
          </a:bodyPr>
          <a:lstStyle/>
          <a:p>
            <a:pPr indent="0" lvl="0" marL="0" marR="0" rtl="0" algn="ctr">
              <a:lnSpc>
                <a:spcPct val="100000"/>
              </a:lnSpc>
              <a:spcBef>
                <a:spcPts val="0"/>
              </a:spcBef>
              <a:spcAft>
                <a:spcPts val="0"/>
              </a:spcAft>
              <a:buClr>
                <a:srgbClr val="FFFFFF"/>
              </a:buClr>
              <a:buSzPts val="1600"/>
              <a:buFont typeface="Montserrat"/>
              <a:buNone/>
            </a:pPr>
            <a:r>
              <a:rPr b="1" i="0" lang="en" sz="1600" u="none" cap="none" strike="noStrike">
                <a:solidFill>
                  <a:srgbClr val="FFFFFF"/>
                </a:solidFill>
                <a:latin typeface="Cinzel"/>
                <a:ea typeface="Cinzel"/>
                <a:cs typeface="Cinzel"/>
                <a:sym typeface="Cinzel"/>
              </a:rPr>
              <a:t>3</a:t>
            </a:r>
            <a:endParaRPr b="1" i="0" sz="1600" u="none" cap="none" strike="noStrike">
              <a:solidFill>
                <a:schemeClr val="dk1"/>
              </a:solidFill>
              <a:latin typeface="Cinzel"/>
              <a:ea typeface="Cinzel"/>
              <a:cs typeface="Cinzel"/>
              <a:sym typeface="Cinzel"/>
            </a:endParaRPr>
          </a:p>
        </p:txBody>
      </p:sp>
      <p:sp>
        <p:nvSpPr>
          <p:cNvPr id="367" name="Google Shape;367;p50"/>
          <p:cNvSpPr/>
          <p:nvPr/>
        </p:nvSpPr>
        <p:spPr>
          <a:xfrm>
            <a:off x="824514" y="3226975"/>
            <a:ext cx="3342600" cy="217500"/>
          </a:xfrm>
          <a:prstGeom prst="rect">
            <a:avLst/>
          </a:prstGeom>
          <a:noFill/>
          <a:ln>
            <a:noFill/>
          </a:ln>
        </p:spPr>
        <p:txBody>
          <a:bodyPr anchorCtr="0" anchor="t" bIns="28575" lIns="57150" spcFirstLastPara="1" rIns="57150" wrap="square" tIns="28575">
            <a:noAutofit/>
          </a:bodyPr>
          <a:lstStyle/>
          <a:p>
            <a:pPr indent="0" lvl="0" marL="0" marR="0" rtl="0" algn="l">
              <a:lnSpc>
                <a:spcPct val="125011"/>
              </a:lnSpc>
              <a:spcBef>
                <a:spcPts val="0"/>
              </a:spcBef>
              <a:spcAft>
                <a:spcPts val="0"/>
              </a:spcAft>
              <a:buClr>
                <a:srgbClr val="FFFFFF"/>
              </a:buClr>
              <a:buSzPts val="1400"/>
              <a:buFont typeface="Montserrat"/>
              <a:buNone/>
            </a:pPr>
            <a:r>
              <a:rPr b="1" i="0" lang="en" sz="1400" u="none" cap="none" strike="noStrike">
                <a:solidFill>
                  <a:srgbClr val="FFFFFF"/>
                </a:solidFill>
                <a:latin typeface="Cinzel"/>
                <a:ea typeface="Cinzel"/>
                <a:cs typeface="Cinzel"/>
                <a:sym typeface="Cinzel"/>
              </a:rPr>
              <a:t>Varying Fundamental Constants</a:t>
            </a:r>
            <a:endParaRPr i="0" sz="1400" u="none" cap="none" strike="noStrike">
              <a:solidFill>
                <a:schemeClr val="dk1"/>
              </a:solidFill>
              <a:latin typeface="Cinzel"/>
              <a:ea typeface="Cinzel"/>
              <a:cs typeface="Cinzel"/>
              <a:sym typeface="Cinzel"/>
            </a:endParaRPr>
          </a:p>
        </p:txBody>
      </p:sp>
      <p:sp>
        <p:nvSpPr>
          <p:cNvPr id="368" name="Google Shape;368;p50"/>
          <p:cNvSpPr/>
          <p:nvPr/>
        </p:nvSpPr>
        <p:spPr>
          <a:xfrm>
            <a:off x="824503" y="3536164"/>
            <a:ext cx="3462300" cy="1147800"/>
          </a:xfrm>
          <a:prstGeom prst="rect">
            <a:avLst/>
          </a:prstGeom>
          <a:noFill/>
          <a:ln>
            <a:noFill/>
          </a:ln>
        </p:spPr>
        <p:txBody>
          <a:bodyPr anchorCtr="0" anchor="t" bIns="28575" lIns="57150" spcFirstLastPara="1" rIns="57150" wrap="square" tIns="28575">
            <a:noAutofit/>
          </a:bodyPr>
          <a:lstStyle/>
          <a:p>
            <a:pPr indent="0" lvl="0" marL="0" marR="0" rtl="0" algn="l">
              <a:lnSpc>
                <a:spcPct val="150051"/>
              </a:lnSpc>
              <a:spcBef>
                <a:spcPts val="0"/>
              </a:spcBef>
              <a:spcAft>
                <a:spcPts val="0"/>
              </a:spcAft>
              <a:buClr>
                <a:srgbClr val="E2E6E9"/>
              </a:buClr>
              <a:buSzPts val="1200"/>
              <a:buFont typeface="Arial"/>
              <a:buNone/>
            </a:pPr>
            <a:r>
              <a:rPr i="0" lang="en" sz="1000" u="none" cap="none" strike="noStrike">
                <a:solidFill>
                  <a:srgbClr val="E2E6E9"/>
                </a:solidFill>
                <a:latin typeface="Inter"/>
                <a:ea typeface="Inter"/>
                <a:cs typeface="Inter"/>
                <a:sym typeface="Inter"/>
              </a:rPr>
              <a:t>Another proposed solution involves the possibility of changes in fundamental constants, such as the fine-structure constant, over cosmic time. These variations could impact the measurements of the Hubble constant and help reconcile the discrepancy.</a:t>
            </a:r>
            <a:endParaRPr i="0" sz="1000" u="none" cap="none" strike="noStrike">
              <a:solidFill>
                <a:schemeClr val="dk1"/>
              </a:solidFill>
              <a:latin typeface="Inter"/>
              <a:ea typeface="Inter"/>
              <a:cs typeface="Inter"/>
              <a:sym typeface="Inter"/>
            </a:endParaRPr>
          </a:p>
        </p:txBody>
      </p:sp>
      <p:sp>
        <p:nvSpPr>
          <p:cNvPr id="369" name="Google Shape;369;p50"/>
          <p:cNvSpPr/>
          <p:nvPr/>
        </p:nvSpPr>
        <p:spPr>
          <a:xfrm>
            <a:off x="4439910" y="3226973"/>
            <a:ext cx="344400" cy="344400"/>
          </a:xfrm>
          <a:prstGeom prst="roundRect">
            <a:avLst>
              <a:gd fmla="val 13334" name="adj"/>
            </a:avLst>
          </a:prstGeom>
          <a:solidFill>
            <a:srgbClr val="232629"/>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p>
        </p:txBody>
      </p:sp>
      <p:sp>
        <p:nvSpPr>
          <p:cNvPr id="370" name="Google Shape;370;p50"/>
          <p:cNvSpPr/>
          <p:nvPr/>
        </p:nvSpPr>
        <p:spPr>
          <a:xfrm>
            <a:off x="4541262" y="3294764"/>
            <a:ext cx="141600" cy="208800"/>
          </a:xfrm>
          <a:prstGeom prst="rect">
            <a:avLst/>
          </a:prstGeom>
          <a:noFill/>
          <a:ln>
            <a:noFill/>
          </a:ln>
        </p:spPr>
        <p:txBody>
          <a:bodyPr anchorCtr="0" anchor="t" bIns="28575" lIns="57150" spcFirstLastPara="1" rIns="57150" wrap="square" tIns="28575">
            <a:noAutofit/>
          </a:bodyPr>
          <a:lstStyle/>
          <a:p>
            <a:pPr indent="0" lvl="0" marL="0" marR="0" rtl="0" algn="ctr">
              <a:lnSpc>
                <a:spcPct val="100000"/>
              </a:lnSpc>
              <a:spcBef>
                <a:spcPts val="0"/>
              </a:spcBef>
              <a:spcAft>
                <a:spcPts val="0"/>
              </a:spcAft>
              <a:buClr>
                <a:srgbClr val="FFFFFF"/>
              </a:buClr>
              <a:buSzPts val="1600"/>
              <a:buFont typeface="Montserrat"/>
              <a:buNone/>
            </a:pPr>
            <a:r>
              <a:rPr b="1" i="0" lang="en" sz="1600" u="none" cap="none" strike="noStrike">
                <a:solidFill>
                  <a:srgbClr val="FFFFFF"/>
                </a:solidFill>
                <a:latin typeface="Cinzel"/>
                <a:ea typeface="Cinzel"/>
                <a:cs typeface="Cinzel"/>
                <a:sym typeface="Cinzel"/>
              </a:rPr>
              <a:t>4</a:t>
            </a:r>
            <a:endParaRPr b="1" i="0" sz="1600" u="none" cap="none" strike="noStrike">
              <a:solidFill>
                <a:schemeClr val="dk1"/>
              </a:solidFill>
              <a:latin typeface="Cinzel"/>
              <a:ea typeface="Cinzel"/>
              <a:cs typeface="Cinzel"/>
              <a:sym typeface="Cinzel"/>
            </a:endParaRPr>
          </a:p>
        </p:txBody>
      </p:sp>
      <p:sp>
        <p:nvSpPr>
          <p:cNvPr id="371" name="Google Shape;371;p50"/>
          <p:cNvSpPr/>
          <p:nvPr/>
        </p:nvSpPr>
        <p:spPr>
          <a:xfrm>
            <a:off x="4937286" y="3226975"/>
            <a:ext cx="3879600" cy="217500"/>
          </a:xfrm>
          <a:prstGeom prst="rect">
            <a:avLst/>
          </a:prstGeom>
          <a:noFill/>
          <a:ln>
            <a:noFill/>
          </a:ln>
        </p:spPr>
        <p:txBody>
          <a:bodyPr anchorCtr="0" anchor="t" bIns="28575" lIns="57150" spcFirstLastPara="1" rIns="57150" wrap="square" tIns="28575">
            <a:noAutofit/>
          </a:bodyPr>
          <a:lstStyle/>
          <a:p>
            <a:pPr indent="0" lvl="0" marL="0" marR="0" rtl="0" algn="l">
              <a:lnSpc>
                <a:spcPct val="125011"/>
              </a:lnSpc>
              <a:spcBef>
                <a:spcPts val="0"/>
              </a:spcBef>
              <a:spcAft>
                <a:spcPts val="0"/>
              </a:spcAft>
              <a:buClr>
                <a:srgbClr val="FFFFFF"/>
              </a:buClr>
              <a:buSzPts val="1400"/>
              <a:buFont typeface="Montserrat"/>
              <a:buNone/>
            </a:pPr>
            <a:r>
              <a:rPr b="1" i="0" lang="en" sz="1400" u="none" cap="none" strike="noStrike">
                <a:solidFill>
                  <a:srgbClr val="FFFFFF"/>
                </a:solidFill>
                <a:latin typeface="Cinzel"/>
                <a:ea typeface="Cinzel"/>
                <a:cs typeface="Cinzel"/>
                <a:sym typeface="Cinzel"/>
              </a:rPr>
              <a:t>Other Early Universe Modifications</a:t>
            </a:r>
            <a:endParaRPr i="0" sz="1400" u="none" cap="none" strike="noStrike">
              <a:solidFill>
                <a:schemeClr val="dk1"/>
              </a:solidFill>
              <a:latin typeface="Cinzel"/>
              <a:ea typeface="Cinzel"/>
              <a:cs typeface="Cinzel"/>
              <a:sym typeface="Cinzel"/>
            </a:endParaRPr>
          </a:p>
        </p:txBody>
      </p:sp>
      <p:sp>
        <p:nvSpPr>
          <p:cNvPr id="372" name="Google Shape;372;p50"/>
          <p:cNvSpPr/>
          <p:nvPr/>
        </p:nvSpPr>
        <p:spPr>
          <a:xfrm>
            <a:off x="4937294" y="3536164"/>
            <a:ext cx="3462300" cy="1147800"/>
          </a:xfrm>
          <a:prstGeom prst="rect">
            <a:avLst/>
          </a:prstGeom>
          <a:noFill/>
          <a:ln>
            <a:noFill/>
          </a:ln>
        </p:spPr>
        <p:txBody>
          <a:bodyPr anchorCtr="0" anchor="t" bIns="28575" lIns="57150" spcFirstLastPara="1" rIns="57150" wrap="square" tIns="28575">
            <a:noAutofit/>
          </a:bodyPr>
          <a:lstStyle/>
          <a:p>
            <a:pPr indent="0" lvl="0" marL="0" marR="0" rtl="0" algn="l">
              <a:lnSpc>
                <a:spcPct val="150051"/>
              </a:lnSpc>
              <a:spcBef>
                <a:spcPts val="0"/>
              </a:spcBef>
              <a:spcAft>
                <a:spcPts val="0"/>
              </a:spcAft>
              <a:buClr>
                <a:srgbClr val="E2E6E9"/>
              </a:buClr>
              <a:buSzPts val="1200"/>
              <a:buFont typeface="Arial"/>
              <a:buNone/>
            </a:pPr>
            <a:r>
              <a:rPr i="0" lang="en" sz="1000" u="none" cap="none" strike="noStrike">
                <a:solidFill>
                  <a:srgbClr val="E2E6E9"/>
                </a:solidFill>
                <a:latin typeface="Inter"/>
                <a:ea typeface="Inter"/>
                <a:cs typeface="Inter"/>
                <a:sym typeface="Inter"/>
              </a:rPr>
              <a:t>Additionally, researchers are investigating other modifications to the pre-recombination physics within the standard ΛCDM model, aiming to find a solution that can bridge the gap between early and late universe Hubble constant measurements.</a:t>
            </a:r>
            <a:endParaRPr i="0" sz="1000" u="none" cap="none" strike="noStrike">
              <a:solidFill>
                <a:schemeClr val="dk1"/>
              </a:solidFill>
              <a:latin typeface="Inter"/>
              <a:ea typeface="Inter"/>
              <a:cs typeface="Inter"/>
              <a:sym typeface="Inte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51"/>
          <p:cNvSpPr/>
          <p:nvPr/>
        </p:nvSpPr>
        <p:spPr>
          <a:xfrm>
            <a:off x="535707" y="420886"/>
            <a:ext cx="5786700" cy="869700"/>
          </a:xfrm>
          <a:prstGeom prst="rect">
            <a:avLst/>
          </a:prstGeom>
          <a:noFill/>
          <a:ln>
            <a:noFill/>
          </a:ln>
        </p:spPr>
        <p:txBody>
          <a:bodyPr anchorCtr="0" anchor="t" bIns="28575" lIns="57150" spcFirstLastPara="1" rIns="57150" wrap="square" tIns="28575">
            <a:noAutofit/>
          </a:bodyPr>
          <a:lstStyle/>
          <a:p>
            <a:pPr indent="0" lvl="0" marL="0" marR="0" rtl="0" algn="l">
              <a:lnSpc>
                <a:spcPct val="124982"/>
              </a:lnSpc>
              <a:spcBef>
                <a:spcPts val="0"/>
              </a:spcBef>
              <a:spcAft>
                <a:spcPts val="0"/>
              </a:spcAft>
              <a:buClr>
                <a:srgbClr val="FFFFFF"/>
              </a:buClr>
              <a:buSzPts val="2700"/>
              <a:buFont typeface="Montserrat"/>
              <a:buNone/>
            </a:pPr>
            <a:r>
              <a:rPr b="1" i="0" lang="en" sz="2700" u="none" cap="none" strike="noStrike">
                <a:solidFill>
                  <a:schemeClr val="dk2"/>
                </a:solidFill>
                <a:latin typeface="Cinzel"/>
                <a:ea typeface="Cinzel"/>
                <a:cs typeface="Cinzel"/>
                <a:sym typeface="Cinzel"/>
              </a:rPr>
              <a:t>Ongoing Research and Future Prospects</a:t>
            </a:r>
            <a:endParaRPr i="0" sz="2700" u="none" cap="none" strike="noStrike">
              <a:solidFill>
                <a:schemeClr val="dk2"/>
              </a:solidFill>
              <a:latin typeface="Cinzel"/>
              <a:ea typeface="Cinzel"/>
              <a:cs typeface="Cinzel"/>
              <a:sym typeface="Cinzel"/>
            </a:endParaRPr>
          </a:p>
        </p:txBody>
      </p:sp>
      <p:sp>
        <p:nvSpPr>
          <p:cNvPr id="379" name="Google Shape;379;p51"/>
          <p:cNvSpPr/>
          <p:nvPr/>
        </p:nvSpPr>
        <p:spPr>
          <a:xfrm>
            <a:off x="212080" y="1692250"/>
            <a:ext cx="344400" cy="344400"/>
          </a:xfrm>
          <a:prstGeom prst="roundRect">
            <a:avLst>
              <a:gd fmla="val 13334" name="adj"/>
            </a:avLst>
          </a:prstGeom>
          <a:solidFill>
            <a:srgbClr val="232629"/>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latin typeface="Inter"/>
              <a:ea typeface="Inter"/>
              <a:cs typeface="Inter"/>
              <a:sym typeface="Inter"/>
            </a:endParaRPr>
          </a:p>
        </p:txBody>
      </p:sp>
      <p:sp>
        <p:nvSpPr>
          <p:cNvPr id="380" name="Google Shape;380;p51"/>
          <p:cNvSpPr/>
          <p:nvPr/>
        </p:nvSpPr>
        <p:spPr>
          <a:xfrm>
            <a:off x="344363" y="1760041"/>
            <a:ext cx="79800" cy="208800"/>
          </a:xfrm>
          <a:prstGeom prst="rect">
            <a:avLst/>
          </a:prstGeom>
          <a:noFill/>
          <a:ln>
            <a:noFill/>
          </a:ln>
        </p:spPr>
        <p:txBody>
          <a:bodyPr anchorCtr="0" anchor="t" bIns="28575" lIns="57150" spcFirstLastPara="1" rIns="57150" wrap="square" tIns="28575">
            <a:noAutofit/>
          </a:bodyPr>
          <a:lstStyle/>
          <a:p>
            <a:pPr indent="0" lvl="0" marL="0" marR="0" rtl="0" algn="ctr">
              <a:lnSpc>
                <a:spcPct val="100000"/>
              </a:lnSpc>
              <a:spcBef>
                <a:spcPts val="0"/>
              </a:spcBef>
              <a:spcAft>
                <a:spcPts val="0"/>
              </a:spcAft>
              <a:buClr>
                <a:srgbClr val="FFFFFF"/>
              </a:buClr>
              <a:buSzPts val="1600"/>
              <a:buFont typeface="Montserrat"/>
              <a:buNone/>
            </a:pPr>
            <a:r>
              <a:rPr b="1" i="0" lang="en" sz="1600" u="none" cap="none" strike="noStrike">
                <a:solidFill>
                  <a:srgbClr val="FFFFFF"/>
                </a:solidFill>
                <a:latin typeface="Cinzel"/>
                <a:ea typeface="Cinzel"/>
                <a:cs typeface="Cinzel"/>
                <a:sym typeface="Cinzel"/>
              </a:rPr>
              <a:t>1</a:t>
            </a:r>
            <a:endParaRPr b="1" i="0" sz="1600" u="none" cap="none" strike="noStrike">
              <a:solidFill>
                <a:schemeClr val="dk1"/>
              </a:solidFill>
              <a:latin typeface="Cinzel"/>
              <a:ea typeface="Cinzel"/>
              <a:cs typeface="Cinzel"/>
              <a:sym typeface="Cinzel"/>
            </a:endParaRPr>
          </a:p>
        </p:txBody>
      </p:sp>
      <p:sp>
        <p:nvSpPr>
          <p:cNvPr id="381" name="Google Shape;381;p51"/>
          <p:cNvSpPr/>
          <p:nvPr/>
        </p:nvSpPr>
        <p:spPr>
          <a:xfrm>
            <a:off x="556475" y="1692250"/>
            <a:ext cx="2559900" cy="217500"/>
          </a:xfrm>
          <a:prstGeom prst="rect">
            <a:avLst/>
          </a:prstGeom>
          <a:noFill/>
          <a:ln>
            <a:noFill/>
          </a:ln>
        </p:spPr>
        <p:txBody>
          <a:bodyPr anchorCtr="0" anchor="t" bIns="28575" lIns="57150" spcFirstLastPara="1" rIns="57150" wrap="square" tIns="28575">
            <a:noAutofit/>
          </a:bodyPr>
          <a:lstStyle/>
          <a:p>
            <a:pPr indent="0" lvl="0" marL="0" marR="0" rtl="0" algn="l">
              <a:lnSpc>
                <a:spcPct val="125011"/>
              </a:lnSpc>
              <a:spcBef>
                <a:spcPts val="0"/>
              </a:spcBef>
              <a:spcAft>
                <a:spcPts val="0"/>
              </a:spcAft>
              <a:buClr>
                <a:srgbClr val="FFFFFF"/>
              </a:buClr>
              <a:buSzPts val="1400"/>
              <a:buFont typeface="Montserrat"/>
              <a:buNone/>
            </a:pPr>
            <a:r>
              <a:rPr b="1" i="0" lang="en" sz="1400" u="none" cap="none" strike="noStrike">
                <a:solidFill>
                  <a:srgbClr val="FFFFFF"/>
                </a:solidFill>
                <a:latin typeface="Cinzel"/>
                <a:ea typeface="Cinzel"/>
                <a:cs typeface="Cinzel"/>
                <a:sym typeface="Cinzel"/>
              </a:rPr>
              <a:t>Observational Projects</a:t>
            </a:r>
            <a:endParaRPr b="1" i="0" sz="1400" u="none" cap="none" strike="noStrike">
              <a:solidFill>
                <a:schemeClr val="dk1"/>
              </a:solidFill>
              <a:latin typeface="Cinzel"/>
              <a:ea typeface="Cinzel"/>
              <a:cs typeface="Cinzel"/>
              <a:sym typeface="Cinzel"/>
            </a:endParaRPr>
          </a:p>
        </p:txBody>
      </p:sp>
      <p:sp>
        <p:nvSpPr>
          <p:cNvPr id="382" name="Google Shape;382;p51"/>
          <p:cNvSpPr/>
          <p:nvPr/>
        </p:nvSpPr>
        <p:spPr>
          <a:xfrm>
            <a:off x="556475" y="2023600"/>
            <a:ext cx="2409600" cy="2831400"/>
          </a:xfrm>
          <a:prstGeom prst="rect">
            <a:avLst/>
          </a:prstGeom>
          <a:noFill/>
          <a:ln>
            <a:noFill/>
          </a:ln>
        </p:spPr>
        <p:txBody>
          <a:bodyPr anchorCtr="0" anchor="t" bIns="28575" lIns="57150" spcFirstLastPara="1" rIns="57150" wrap="square" tIns="28575">
            <a:noAutofit/>
          </a:bodyPr>
          <a:lstStyle/>
          <a:p>
            <a:pPr indent="0" lvl="0" marL="0" marR="0" rtl="0" algn="l">
              <a:lnSpc>
                <a:spcPct val="150051"/>
              </a:lnSpc>
              <a:spcBef>
                <a:spcPts val="0"/>
              </a:spcBef>
              <a:spcAft>
                <a:spcPts val="0"/>
              </a:spcAft>
              <a:buClr>
                <a:srgbClr val="E2E6E9"/>
              </a:buClr>
              <a:buSzPts val="1200"/>
              <a:buFont typeface="Arial"/>
              <a:buNone/>
            </a:pPr>
            <a:r>
              <a:rPr i="0" lang="en" sz="1000" u="none" cap="none" strike="noStrike">
                <a:solidFill>
                  <a:schemeClr val="dk2"/>
                </a:solidFill>
                <a:latin typeface="Inter"/>
                <a:ea typeface="Inter"/>
                <a:cs typeface="Inter"/>
                <a:sym typeface="Inter"/>
              </a:rPr>
              <a:t>The James Webb Space Telescope (JWST) observations of Cepheid variables and supernovae are expected to provide valuable insights and further refinement of the Hubble constant measurements in the late universe. Simultaneously, continued efforts to improve the precision of Cosmic Microwave Background measurements will help to better constrain the early universe Hubble constant.</a:t>
            </a:r>
            <a:endParaRPr i="0" sz="1000" u="none" cap="none" strike="noStrike">
              <a:solidFill>
                <a:schemeClr val="dk2"/>
              </a:solidFill>
              <a:latin typeface="Inter"/>
              <a:ea typeface="Inter"/>
              <a:cs typeface="Inter"/>
              <a:sym typeface="Inter"/>
            </a:endParaRPr>
          </a:p>
        </p:txBody>
      </p:sp>
      <p:sp>
        <p:nvSpPr>
          <p:cNvPr id="383" name="Google Shape;383;p51"/>
          <p:cNvSpPr/>
          <p:nvPr/>
        </p:nvSpPr>
        <p:spPr>
          <a:xfrm>
            <a:off x="3116380" y="1692256"/>
            <a:ext cx="344400" cy="344400"/>
          </a:xfrm>
          <a:prstGeom prst="roundRect">
            <a:avLst>
              <a:gd fmla="val 13334" name="adj"/>
            </a:avLst>
          </a:prstGeom>
          <a:solidFill>
            <a:srgbClr val="232629"/>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latin typeface="Inter"/>
              <a:ea typeface="Inter"/>
              <a:cs typeface="Inter"/>
              <a:sym typeface="Inter"/>
            </a:endParaRPr>
          </a:p>
        </p:txBody>
      </p:sp>
      <p:sp>
        <p:nvSpPr>
          <p:cNvPr id="384" name="Google Shape;384;p51"/>
          <p:cNvSpPr/>
          <p:nvPr/>
        </p:nvSpPr>
        <p:spPr>
          <a:xfrm>
            <a:off x="3227976" y="1760047"/>
            <a:ext cx="121200" cy="208800"/>
          </a:xfrm>
          <a:prstGeom prst="rect">
            <a:avLst/>
          </a:prstGeom>
          <a:noFill/>
          <a:ln>
            <a:noFill/>
          </a:ln>
        </p:spPr>
        <p:txBody>
          <a:bodyPr anchorCtr="0" anchor="t" bIns="28575" lIns="57150" spcFirstLastPara="1" rIns="57150" wrap="square" tIns="28575">
            <a:noAutofit/>
          </a:bodyPr>
          <a:lstStyle/>
          <a:p>
            <a:pPr indent="0" lvl="0" marL="0" marR="0" rtl="0" algn="ctr">
              <a:lnSpc>
                <a:spcPct val="100000"/>
              </a:lnSpc>
              <a:spcBef>
                <a:spcPts val="0"/>
              </a:spcBef>
              <a:spcAft>
                <a:spcPts val="0"/>
              </a:spcAft>
              <a:buClr>
                <a:srgbClr val="FFFFFF"/>
              </a:buClr>
              <a:buSzPts val="1600"/>
              <a:buFont typeface="Montserrat"/>
              <a:buNone/>
            </a:pPr>
            <a:r>
              <a:rPr b="1" i="0" lang="en" sz="1600" u="none" cap="none" strike="noStrike">
                <a:solidFill>
                  <a:srgbClr val="FFFFFF"/>
                </a:solidFill>
                <a:latin typeface="Cinzel"/>
                <a:ea typeface="Cinzel"/>
                <a:cs typeface="Cinzel"/>
                <a:sym typeface="Cinzel"/>
              </a:rPr>
              <a:t>2</a:t>
            </a:r>
            <a:endParaRPr b="1" i="0" sz="1600" u="none" cap="none" strike="noStrike">
              <a:solidFill>
                <a:schemeClr val="dk1"/>
              </a:solidFill>
              <a:latin typeface="Cinzel"/>
              <a:ea typeface="Cinzel"/>
              <a:cs typeface="Cinzel"/>
              <a:sym typeface="Cinzel"/>
            </a:endParaRPr>
          </a:p>
        </p:txBody>
      </p:sp>
      <p:sp>
        <p:nvSpPr>
          <p:cNvPr id="385" name="Google Shape;385;p51"/>
          <p:cNvSpPr/>
          <p:nvPr/>
        </p:nvSpPr>
        <p:spPr>
          <a:xfrm>
            <a:off x="3538277" y="1701400"/>
            <a:ext cx="2658300" cy="217500"/>
          </a:xfrm>
          <a:prstGeom prst="rect">
            <a:avLst/>
          </a:prstGeom>
          <a:noFill/>
          <a:ln>
            <a:noFill/>
          </a:ln>
        </p:spPr>
        <p:txBody>
          <a:bodyPr anchorCtr="0" anchor="t" bIns="28575" lIns="57150" spcFirstLastPara="1" rIns="57150" wrap="square" tIns="28575">
            <a:noAutofit/>
          </a:bodyPr>
          <a:lstStyle/>
          <a:p>
            <a:pPr indent="0" lvl="0" marL="0" marR="0" rtl="0" algn="l">
              <a:lnSpc>
                <a:spcPct val="125011"/>
              </a:lnSpc>
              <a:spcBef>
                <a:spcPts val="0"/>
              </a:spcBef>
              <a:spcAft>
                <a:spcPts val="0"/>
              </a:spcAft>
              <a:buClr>
                <a:srgbClr val="FFFFFF"/>
              </a:buClr>
              <a:buSzPts val="1400"/>
              <a:buFont typeface="Montserrat"/>
              <a:buNone/>
            </a:pPr>
            <a:r>
              <a:rPr b="1" i="0" lang="en" sz="1400" u="none" cap="none" strike="noStrike">
                <a:solidFill>
                  <a:srgbClr val="FFFFFF"/>
                </a:solidFill>
                <a:latin typeface="Cinzel"/>
                <a:ea typeface="Cinzel"/>
                <a:cs typeface="Cinzel"/>
                <a:sym typeface="Cinzel"/>
              </a:rPr>
              <a:t>Theoretical Work</a:t>
            </a:r>
            <a:endParaRPr b="1" i="0" sz="1400" u="none" cap="none" strike="noStrike">
              <a:solidFill>
                <a:schemeClr val="dk1"/>
              </a:solidFill>
              <a:latin typeface="Cinzel"/>
              <a:ea typeface="Cinzel"/>
              <a:cs typeface="Cinzel"/>
              <a:sym typeface="Cinzel"/>
            </a:endParaRPr>
          </a:p>
        </p:txBody>
      </p:sp>
      <p:sp>
        <p:nvSpPr>
          <p:cNvPr id="386" name="Google Shape;386;p51"/>
          <p:cNvSpPr/>
          <p:nvPr/>
        </p:nvSpPr>
        <p:spPr>
          <a:xfrm>
            <a:off x="3538275" y="1943875"/>
            <a:ext cx="5253600" cy="1263600"/>
          </a:xfrm>
          <a:prstGeom prst="rect">
            <a:avLst/>
          </a:prstGeom>
          <a:noFill/>
          <a:ln>
            <a:noFill/>
          </a:ln>
        </p:spPr>
        <p:txBody>
          <a:bodyPr anchorCtr="0" anchor="t" bIns="28575" lIns="57150" spcFirstLastPara="1" rIns="57150" wrap="square" tIns="28575">
            <a:noAutofit/>
          </a:bodyPr>
          <a:lstStyle/>
          <a:p>
            <a:pPr indent="0" lvl="0" marL="0" marR="0" rtl="0" algn="l">
              <a:lnSpc>
                <a:spcPct val="150051"/>
              </a:lnSpc>
              <a:spcBef>
                <a:spcPts val="0"/>
              </a:spcBef>
              <a:spcAft>
                <a:spcPts val="0"/>
              </a:spcAft>
              <a:buClr>
                <a:srgbClr val="E2E6E9"/>
              </a:buClr>
              <a:buSzPts val="1200"/>
              <a:buFont typeface="Arial"/>
              <a:buNone/>
            </a:pPr>
            <a:r>
              <a:rPr i="0" lang="en" sz="1000" u="none" cap="none" strike="noStrike">
                <a:solidFill>
                  <a:schemeClr val="dk2"/>
                </a:solidFill>
                <a:latin typeface="Inter"/>
                <a:ea typeface="Inter"/>
                <a:cs typeface="Inter"/>
                <a:sym typeface="Inter"/>
              </a:rPr>
              <a:t>On the theoretical front, researchers are dedicated to refining and exploring the viability of Early Dark Energy models and other alternative early universe scenarios. This ongoing theoretical work aims to develop a more comprehensive and consistent cosmological framework that can reconcile the Hubble tension while also accounting for other observational data.</a:t>
            </a:r>
            <a:endParaRPr i="0" sz="1000" u="none" cap="none" strike="noStrike">
              <a:solidFill>
                <a:schemeClr val="dk2"/>
              </a:solidFill>
              <a:latin typeface="Inter"/>
              <a:ea typeface="Inter"/>
              <a:cs typeface="Inter"/>
              <a:sym typeface="Inter"/>
            </a:endParaRPr>
          </a:p>
        </p:txBody>
      </p:sp>
      <p:sp>
        <p:nvSpPr>
          <p:cNvPr id="387" name="Google Shape;387;p51"/>
          <p:cNvSpPr/>
          <p:nvPr/>
        </p:nvSpPr>
        <p:spPr>
          <a:xfrm>
            <a:off x="937468" y="6146044"/>
            <a:ext cx="535800" cy="19200"/>
          </a:xfrm>
          <a:prstGeom prst="rect">
            <a:avLst/>
          </a:prstGeom>
          <a:solidFill>
            <a:srgbClr val="FFFFFF"/>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latin typeface="Inter"/>
              <a:ea typeface="Inter"/>
              <a:cs typeface="Inter"/>
              <a:sym typeface="Inter"/>
            </a:endParaRPr>
          </a:p>
        </p:txBody>
      </p:sp>
      <p:sp>
        <p:nvSpPr>
          <p:cNvPr id="388" name="Google Shape;388;p51"/>
          <p:cNvSpPr/>
          <p:nvPr/>
        </p:nvSpPr>
        <p:spPr>
          <a:xfrm>
            <a:off x="3155130" y="3274036"/>
            <a:ext cx="344400" cy="344400"/>
          </a:xfrm>
          <a:prstGeom prst="roundRect">
            <a:avLst>
              <a:gd fmla="val 13334" name="adj"/>
            </a:avLst>
          </a:prstGeom>
          <a:solidFill>
            <a:srgbClr val="232629"/>
          </a:solidFill>
          <a:ln>
            <a:noFill/>
          </a:ln>
        </p:spPr>
        <p:txBody>
          <a:bodyPr anchorCtr="0" anchor="ctr" bIns="57150" lIns="57150" spcFirstLastPara="1" rIns="57150" wrap="square" tIns="57150">
            <a:noAutofit/>
          </a:bodyPr>
          <a:lstStyle/>
          <a:p>
            <a:pPr indent="0" lvl="0" marL="0" rtl="0" algn="l">
              <a:spcBef>
                <a:spcPts val="0"/>
              </a:spcBef>
              <a:spcAft>
                <a:spcPts val="0"/>
              </a:spcAft>
              <a:buNone/>
            </a:pPr>
            <a:r>
              <a:t/>
            </a:r>
            <a:endParaRPr>
              <a:latin typeface="Inter"/>
              <a:ea typeface="Inter"/>
              <a:cs typeface="Inter"/>
              <a:sym typeface="Inter"/>
            </a:endParaRPr>
          </a:p>
        </p:txBody>
      </p:sp>
      <p:sp>
        <p:nvSpPr>
          <p:cNvPr id="389" name="Google Shape;389;p51"/>
          <p:cNvSpPr/>
          <p:nvPr/>
        </p:nvSpPr>
        <p:spPr>
          <a:xfrm>
            <a:off x="3266578" y="3341828"/>
            <a:ext cx="121500" cy="208800"/>
          </a:xfrm>
          <a:prstGeom prst="rect">
            <a:avLst/>
          </a:prstGeom>
          <a:noFill/>
          <a:ln>
            <a:noFill/>
          </a:ln>
        </p:spPr>
        <p:txBody>
          <a:bodyPr anchorCtr="0" anchor="t" bIns="28575" lIns="57150" spcFirstLastPara="1" rIns="57150" wrap="square" tIns="28575">
            <a:noAutofit/>
          </a:bodyPr>
          <a:lstStyle/>
          <a:p>
            <a:pPr indent="0" lvl="0" marL="0" marR="0" rtl="0" algn="ctr">
              <a:lnSpc>
                <a:spcPct val="100000"/>
              </a:lnSpc>
              <a:spcBef>
                <a:spcPts val="0"/>
              </a:spcBef>
              <a:spcAft>
                <a:spcPts val="0"/>
              </a:spcAft>
              <a:buClr>
                <a:srgbClr val="FFFFFF"/>
              </a:buClr>
              <a:buSzPts val="1600"/>
              <a:buFont typeface="Montserrat"/>
              <a:buNone/>
            </a:pPr>
            <a:r>
              <a:rPr b="1" i="0" lang="en" sz="1600" u="none" cap="none" strike="noStrike">
                <a:solidFill>
                  <a:srgbClr val="FFFFFF"/>
                </a:solidFill>
                <a:latin typeface="Cinzel"/>
                <a:ea typeface="Cinzel"/>
                <a:cs typeface="Cinzel"/>
                <a:sym typeface="Cinzel"/>
              </a:rPr>
              <a:t>3</a:t>
            </a:r>
            <a:endParaRPr b="1" i="0" sz="1600" u="none" cap="none" strike="noStrike">
              <a:solidFill>
                <a:schemeClr val="dk1"/>
              </a:solidFill>
              <a:latin typeface="Cinzel"/>
              <a:ea typeface="Cinzel"/>
              <a:cs typeface="Cinzel"/>
              <a:sym typeface="Cinzel"/>
            </a:endParaRPr>
          </a:p>
        </p:txBody>
      </p:sp>
      <p:sp>
        <p:nvSpPr>
          <p:cNvPr id="390" name="Google Shape;390;p51"/>
          <p:cNvSpPr/>
          <p:nvPr/>
        </p:nvSpPr>
        <p:spPr>
          <a:xfrm>
            <a:off x="3538277" y="3330550"/>
            <a:ext cx="2853300" cy="217500"/>
          </a:xfrm>
          <a:prstGeom prst="rect">
            <a:avLst/>
          </a:prstGeom>
          <a:noFill/>
          <a:ln>
            <a:noFill/>
          </a:ln>
        </p:spPr>
        <p:txBody>
          <a:bodyPr anchorCtr="0" anchor="t" bIns="28575" lIns="57150" spcFirstLastPara="1" rIns="57150" wrap="square" tIns="28575">
            <a:noAutofit/>
          </a:bodyPr>
          <a:lstStyle/>
          <a:p>
            <a:pPr indent="0" lvl="0" marL="0" marR="0" rtl="0" algn="l">
              <a:lnSpc>
                <a:spcPct val="125011"/>
              </a:lnSpc>
              <a:spcBef>
                <a:spcPts val="0"/>
              </a:spcBef>
              <a:spcAft>
                <a:spcPts val="0"/>
              </a:spcAft>
              <a:buClr>
                <a:srgbClr val="FFFFFF"/>
              </a:buClr>
              <a:buSzPts val="1400"/>
              <a:buFont typeface="Montserrat"/>
              <a:buNone/>
            </a:pPr>
            <a:r>
              <a:rPr b="1" i="0" lang="en" sz="1400" u="none" cap="none" strike="noStrike">
                <a:solidFill>
                  <a:srgbClr val="FFFFFF"/>
                </a:solidFill>
                <a:latin typeface="Cinzel"/>
                <a:ea typeface="Cinzel"/>
                <a:cs typeface="Cinzel"/>
                <a:sym typeface="Cinzel"/>
              </a:rPr>
              <a:t>Independent Probes</a:t>
            </a:r>
            <a:endParaRPr b="1" i="0" sz="1400" u="none" cap="none" strike="noStrike">
              <a:solidFill>
                <a:schemeClr val="dk1"/>
              </a:solidFill>
              <a:latin typeface="Cinzel"/>
              <a:ea typeface="Cinzel"/>
              <a:cs typeface="Cinzel"/>
              <a:sym typeface="Cinzel"/>
            </a:endParaRPr>
          </a:p>
        </p:txBody>
      </p:sp>
      <p:sp>
        <p:nvSpPr>
          <p:cNvPr id="391" name="Google Shape;391;p51"/>
          <p:cNvSpPr/>
          <p:nvPr/>
        </p:nvSpPr>
        <p:spPr>
          <a:xfrm>
            <a:off x="3538275" y="3626825"/>
            <a:ext cx="5056200" cy="1147800"/>
          </a:xfrm>
          <a:prstGeom prst="rect">
            <a:avLst/>
          </a:prstGeom>
          <a:noFill/>
          <a:ln>
            <a:noFill/>
          </a:ln>
        </p:spPr>
        <p:txBody>
          <a:bodyPr anchorCtr="0" anchor="t" bIns="28575" lIns="57150" spcFirstLastPara="1" rIns="57150" wrap="square" tIns="28575">
            <a:noAutofit/>
          </a:bodyPr>
          <a:lstStyle/>
          <a:p>
            <a:pPr indent="0" lvl="0" marL="0" marR="0" rtl="0" algn="l">
              <a:lnSpc>
                <a:spcPct val="150051"/>
              </a:lnSpc>
              <a:spcBef>
                <a:spcPts val="0"/>
              </a:spcBef>
              <a:spcAft>
                <a:spcPts val="0"/>
              </a:spcAft>
              <a:buClr>
                <a:srgbClr val="E2E6E9"/>
              </a:buClr>
              <a:buSzPts val="1200"/>
              <a:buFont typeface="Arial"/>
              <a:buNone/>
            </a:pPr>
            <a:r>
              <a:rPr i="0" lang="en" sz="1000" u="none" cap="none" strike="noStrike">
                <a:solidFill>
                  <a:schemeClr val="dk2"/>
                </a:solidFill>
                <a:latin typeface="Inter"/>
                <a:ea typeface="Inter"/>
                <a:cs typeface="Inter"/>
                <a:sym typeface="Inter"/>
              </a:rPr>
              <a:t>In addition to the traditional probes, researchers are also investigating alternative, model-independent approaches to measure the Hubble constant, such as cosmic chronometers and gravitational wave standard sirens. These independent measurements can provide valuable cross-checks and further insights into the underlying cosmic expansion history.</a:t>
            </a:r>
            <a:endParaRPr i="0" sz="1000" u="none" cap="none" strike="noStrike">
              <a:solidFill>
                <a:schemeClr val="dk2"/>
              </a:solidFill>
              <a:latin typeface="Inter"/>
              <a:ea typeface="Inter"/>
              <a:cs typeface="Inter"/>
              <a:sym typeface="Inte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34"/>
          <p:cNvSpPr txBox="1"/>
          <p:nvPr>
            <p:ph type="title"/>
          </p:nvPr>
        </p:nvSpPr>
        <p:spPr>
          <a:xfrm rot="1961">
            <a:off x="2798506" y="1653976"/>
            <a:ext cx="1052100" cy="966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01</a:t>
            </a:r>
            <a:endParaRPr/>
          </a:p>
        </p:txBody>
      </p:sp>
      <p:sp>
        <p:nvSpPr>
          <p:cNvPr id="200" name="Google Shape;200;p34"/>
          <p:cNvSpPr txBox="1"/>
          <p:nvPr>
            <p:ph idx="2" type="title"/>
          </p:nvPr>
        </p:nvSpPr>
        <p:spPr>
          <a:xfrm>
            <a:off x="383563" y="1508100"/>
            <a:ext cx="2418600" cy="791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The Expansion of the Universe</a:t>
            </a:r>
            <a:endParaRPr/>
          </a:p>
        </p:txBody>
      </p:sp>
      <p:sp>
        <p:nvSpPr>
          <p:cNvPr id="201" name="Google Shape;201;p34"/>
          <p:cNvSpPr txBox="1"/>
          <p:nvPr>
            <p:ph idx="1" type="subTitle"/>
          </p:nvPr>
        </p:nvSpPr>
        <p:spPr>
          <a:xfrm>
            <a:off x="608763" y="2164183"/>
            <a:ext cx="2193300" cy="602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The expanding universe and Hubble Constant</a:t>
            </a:r>
            <a:endParaRPr/>
          </a:p>
        </p:txBody>
      </p:sp>
      <p:sp>
        <p:nvSpPr>
          <p:cNvPr id="202" name="Google Shape;202;p34"/>
          <p:cNvSpPr txBox="1"/>
          <p:nvPr>
            <p:ph idx="15" type="title"/>
          </p:nvPr>
        </p:nvSpPr>
        <p:spPr>
          <a:xfrm>
            <a:off x="720000" y="540000"/>
            <a:ext cx="7704000" cy="634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Table of contents</a:t>
            </a:r>
            <a:endParaRPr/>
          </a:p>
        </p:txBody>
      </p:sp>
      <p:sp>
        <p:nvSpPr>
          <p:cNvPr id="203" name="Google Shape;203;p34"/>
          <p:cNvSpPr txBox="1"/>
          <p:nvPr>
            <p:ph idx="3" type="title"/>
          </p:nvPr>
        </p:nvSpPr>
        <p:spPr>
          <a:xfrm rot="1961">
            <a:off x="2798612" y="3326273"/>
            <a:ext cx="1052100" cy="966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03</a:t>
            </a:r>
            <a:endParaRPr/>
          </a:p>
        </p:txBody>
      </p:sp>
      <p:sp>
        <p:nvSpPr>
          <p:cNvPr id="204" name="Google Shape;204;p34"/>
          <p:cNvSpPr txBox="1"/>
          <p:nvPr>
            <p:ph idx="4" type="title"/>
          </p:nvPr>
        </p:nvSpPr>
        <p:spPr>
          <a:xfrm>
            <a:off x="608763" y="3180300"/>
            <a:ext cx="2193300" cy="791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solidFill>
                  <a:schemeClr val="lt1"/>
                </a:solidFill>
              </a:rPr>
              <a:t>Differen</a:t>
            </a:r>
            <a:r>
              <a:rPr lang="en">
                <a:solidFill>
                  <a:schemeClr val="lt1"/>
                </a:solidFill>
              </a:rPr>
              <a:t>t </a:t>
            </a:r>
            <a:r>
              <a:rPr lang="en">
                <a:solidFill>
                  <a:schemeClr val="lt1"/>
                </a:solidFill>
              </a:rPr>
              <a:t>H</a:t>
            </a:r>
            <a:r>
              <a:rPr baseline="-25000" lang="en">
                <a:solidFill>
                  <a:schemeClr val="lt1"/>
                </a:solidFill>
              </a:rPr>
              <a:t>0 </a:t>
            </a:r>
            <a:r>
              <a:rPr lang="en">
                <a:solidFill>
                  <a:schemeClr val="lt1"/>
                </a:solidFill>
              </a:rPr>
              <a:t>Calculations</a:t>
            </a:r>
            <a:endParaRPr>
              <a:solidFill>
                <a:schemeClr val="lt1"/>
              </a:solidFill>
            </a:endParaRPr>
          </a:p>
        </p:txBody>
      </p:sp>
      <p:sp>
        <p:nvSpPr>
          <p:cNvPr id="205" name="Google Shape;205;p34"/>
          <p:cNvSpPr txBox="1"/>
          <p:nvPr>
            <p:ph idx="5" type="subTitle"/>
          </p:nvPr>
        </p:nvSpPr>
        <p:spPr>
          <a:xfrm>
            <a:off x="608763" y="3836408"/>
            <a:ext cx="2193300" cy="602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How different scientists got different </a:t>
            </a:r>
            <a:r>
              <a:rPr lang="en">
                <a:solidFill>
                  <a:schemeClr val="lt1"/>
                </a:solidFill>
              </a:rPr>
              <a:t>H</a:t>
            </a:r>
            <a:r>
              <a:rPr baseline="-25000" lang="en">
                <a:solidFill>
                  <a:schemeClr val="lt1"/>
                </a:solidFill>
              </a:rPr>
              <a:t>0</a:t>
            </a:r>
            <a:r>
              <a:rPr lang="en"/>
              <a:t> values</a:t>
            </a:r>
            <a:endParaRPr/>
          </a:p>
          <a:p>
            <a:pPr indent="0" lvl="0" marL="0" rtl="0" algn="r">
              <a:spcBef>
                <a:spcPts val="0"/>
              </a:spcBef>
              <a:spcAft>
                <a:spcPts val="0"/>
              </a:spcAft>
              <a:buNone/>
            </a:pPr>
            <a:r>
              <a:t/>
            </a:r>
            <a:endParaRPr/>
          </a:p>
        </p:txBody>
      </p:sp>
      <p:sp>
        <p:nvSpPr>
          <p:cNvPr id="206" name="Google Shape;206;p34"/>
          <p:cNvSpPr txBox="1"/>
          <p:nvPr>
            <p:ph idx="6" type="title"/>
          </p:nvPr>
        </p:nvSpPr>
        <p:spPr>
          <a:xfrm flipH="1" rot="-1961">
            <a:off x="5070862" y="1654015"/>
            <a:ext cx="1052100" cy="966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02</a:t>
            </a:r>
            <a:endParaRPr/>
          </a:p>
        </p:txBody>
      </p:sp>
      <p:sp>
        <p:nvSpPr>
          <p:cNvPr id="207" name="Google Shape;207;p34"/>
          <p:cNvSpPr txBox="1"/>
          <p:nvPr>
            <p:ph idx="7" type="title"/>
          </p:nvPr>
        </p:nvSpPr>
        <p:spPr>
          <a:xfrm flipH="1">
            <a:off x="6119463" y="1508100"/>
            <a:ext cx="2418600" cy="79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Details of the Discrepancy</a:t>
            </a:r>
            <a:endParaRPr/>
          </a:p>
        </p:txBody>
      </p:sp>
      <p:sp>
        <p:nvSpPr>
          <p:cNvPr id="208" name="Google Shape;208;p34"/>
          <p:cNvSpPr txBox="1"/>
          <p:nvPr>
            <p:ph idx="8" type="subTitle"/>
          </p:nvPr>
        </p:nvSpPr>
        <p:spPr>
          <a:xfrm flipH="1">
            <a:off x="6119538" y="2204108"/>
            <a:ext cx="2193300" cy="6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Details of the Discrepancy</a:t>
            </a:r>
            <a:endParaRPr/>
          </a:p>
        </p:txBody>
      </p:sp>
      <p:sp>
        <p:nvSpPr>
          <p:cNvPr id="209" name="Google Shape;209;p34"/>
          <p:cNvSpPr txBox="1"/>
          <p:nvPr>
            <p:ph idx="9" type="title"/>
          </p:nvPr>
        </p:nvSpPr>
        <p:spPr>
          <a:xfrm flipH="1" rot="-1961">
            <a:off x="5070862" y="3326227"/>
            <a:ext cx="1052100" cy="966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04</a:t>
            </a:r>
            <a:endParaRPr/>
          </a:p>
        </p:txBody>
      </p:sp>
      <p:sp>
        <p:nvSpPr>
          <p:cNvPr id="210" name="Google Shape;210;p34"/>
          <p:cNvSpPr txBox="1"/>
          <p:nvPr>
            <p:ph idx="13" type="title"/>
          </p:nvPr>
        </p:nvSpPr>
        <p:spPr>
          <a:xfrm flipH="1">
            <a:off x="6119463" y="3180300"/>
            <a:ext cx="2418600" cy="79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Current Research Teams</a:t>
            </a:r>
            <a:endParaRPr/>
          </a:p>
        </p:txBody>
      </p:sp>
      <p:sp>
        <p:nvSpPr>
          <p:cNvPr id="211" name="Google Shape;211;p34"/>
          <p:cNvSpPr txBox="1"/>
          <p:nvPr>
            <p:ph idx="14" type="subTitle"/>
          </p:nvPr>
        </p:nvSpPr>
        <p:spPr>
          <a:xfrm flipH="1">
            <a:off x="6119538" y="3836400"/>
            <a:ext cx="2640900" cy="6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a:t>
            </a:r>
            <a:r>
              <a:rPr lang="en"/>
              <a:t>scientists</a:t>
            </a:r>
            <a:r>
              <a:rPr lang="en"/>
              <a:t> are working to solve Hubble Tension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52"/>
          <p:cNvSpPr txBox="1"/>
          <p:nvPr>
            <p:ph type="title"/>
          </p:nvPr>
        </p:nvSpPr>
        <p:spPr>
          <a:xfrm>
            <a:off x="720000" y="2612750"/>
            <a:ext cx="7568100" cy="153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Current </a:t>
            </a:r>
            <a:r>
              <a:rPr lang="en"/>
              <a:t>research teams</a:t>
            </a:r>
            <a:endParaRPr/>
          </a:p>
        </p:txBody>
      </p:sp>
      <p:sp>
        <p:nvSpPr>
          <p:cNvPr id="397" name="Google Shape;397;p52"/>
          <p:cNvSpPr txBox="1"/>
          <p:nvPr>
            <p:ph idx="2" type="title"/>
          </p:nvPr>
        </p:nvSpPr>
        <p:spPr>
          <a:xfrm>
            <a:off x="720000" y="580988"/>
            <a:ext cx="1863600" cy="1805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4</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53"/>
          <p:cNvSpPr txBox="1"/>
          <p:nvPr>
            <p:ph type="title"/>
          </p:nvPr>
        </p:nvSpPr>
        <p:spPr>
          <a:xfrm>
            <a:off x="1054475" y="448200"/>
            <a:ext cx="6866100" cy="132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500"/>
              <a:t>Wendy Freedman’s Carnegie-Chicago Hubble Program (CCHP)</a:t>
            </a:r>
            <a:endParaRPr sz="10000"/>
          </a:p>
        </p:txBody>
      </p:sp>
      <p:pic>
        <p:nvPicPr>
          <p:cNvPr id="403" name="Google Shape;403;p53"/>
          <p:cNvPicPr preferRelativeResize="0"/>
          <p:nvPr/>
        </p:nvPicPr>
        <p:blipFill>
          <a:blip r:embed="rId3">
            <a:alphaModFix/>
          </a:blip>
          <a:stretch>
            <a:fillRect/>
          </a:stretch>
        </p:blipFill>
        <p:spPr>
          <a:xfrm>
            <a:off x="3174625" y="2368425"/>
            <a:ext cx="2217570" cy="2221275"/>
          </a:xfrm>
          <a:prstGeom prst="rect">
            <a:avLst/>
          </a:prstGeom>
          <a:noFill/>
          <a:ln>
            <a:noFill/>
          </a:ln>
        </p:spPr>
      </p:pic>
      <p:sp>
        <p:nvSpPr>
          <p:cNvPr id="404" name="Google Shape;404;p53"/>
          <p:cNvSpPr txBox="1"/>
          <p:nvPr/>
        </p:nvSpPr>
        <p:spPr>
          <a:xfrm>
            <a:off x="5429775" y="3920250"/>
            <a:ext cx="3585300" cy="27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2"/>
                </a:solidFill>
                <a:latin typeface="Inter"/>
                <a:ea typeface="Inter"/>
                <a:cs typeface="Inter"/>
                <a:sym typeface="Inter"/>
              </a:rPr>
              <a:t>Wendy Freedman, </a:t>
            </a:r>
            <a:endParaRPr sz="1300">
              <a:solidFill>
                <a:schemeClr val="dk2"/>
              </a:solidFill>
              <a:latin typeface="Inter"/>
              <a:ea typeface="Inter"/>
              <a:cs typeface="Inter"/>
              <a:sym typeface="Inter"/>
            </a:endParaRPr>
          </a:p>
          <a:p>
            <a:pPr indent="0" lvl="0" marL="0" rtl="0" algn="l">
              <a:spcBef>
                <a:spcPts val="0"/>
              </a:spcBef>
              <a:spcAft>
                <a:spcPts val="0"/>
              </a:spcAft>
              <a:buNone/>
            </a:pPr>
            <a:r>
              <a:rPr lang="en" sz="1300">
                <a:solidFill>
                  <a:schemeClr val="dk2"/>
                </a:solidFill>
                <a:latin typeface="Inter"/>
                <a:ea typeface="Inter"/>
                <a:cs typeface="Inter"/>
                <a:sym typeface="Inter"/>
              </a:rPr>
              <a:t>Kavli Institute for Cosmological Physics,</a:t>
            </a:r>
            <a:endParaRPr sz="1300">
              <a:solidFill>
                <a:schemeClr val="dk2"/>
              </a:solidFill>
              <a:latin typeface="Inter"/>
              <a:ea typeface="Inter"/>
              <a:cs typeface="Inter"/>
              <a:sym typeface="Inter"/>
            </a:endParaRPr>
          </a:p>
          <a:p>
            <a:pPr indent="0" lvl="0" marL="0" rtl="0" algn="l">
              <a:spcBef>
                <a:spcPts val="0"/>
              </a:spcBef>
              <a:spcAft>
                <a:spcPts val="0"/>
              </a:spcAft>
              <a:buNone/>
            </a:pPr>
            <a:r>
              <a:rPr lang="en" sz="1300">
                <a:solidFill>
                  <a:schemeClr val="dk2"/>
                </a:solidFill>
                <a:latin typeface="Inter"/>
                <a:ea typeface="Inter"/>
                <a:cs typeface="Inter"/>
                <a:sym typeface="Inter"/>
              </a:rPr>
              <a:t>University of Chicago</a:t>
            </a:r>
            <a:endParaRPr sz="1300">
              <a:solidFill>
                <a:schemeClr val="dk2"/>
              </a:solidFill>
              <a:latin typeface="Inter"/>
              <a:ea typeface="Inter"/>
              <a:cs typeface="Inter"/>
              <a:sym typeface="Inter"/>
            </a:endParaRPr>
          </a:p>
          <a:p>
            <a:pPr indent="0" lvl="0" marL="0" rtl="0" algn="l">
              <a:spcBef>
                <a:spcPts val="0"/>
              </a:spcBef>
              <a:spcAft>
                <a:spcPts val="0"/>
              </a:spcAft>
              <a:buNone/>
            </a:pPr>
            <a:r>
              <a:t/>
            </a:r>
            <a:endParaRPr sz="1300">
              <a:solidFill>
                <a:schemeClr val="dk2"/>
              </a:solidFill>
              <a:latin typeface="Inter"/>
              <a:ea typeface="Inter"/>
              <a:cs typeface="Inter"/>
              <a:sym typeface="Inte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54"/>
          <p:cNvSpPr txBox="1"/>
          <p:nvPr>
            <p:ph type="title"/>
          </p:nvPr>
        </p:nvSpPr>
        <p:spPr>
          <a:xfrm>
            <a:off x="720150" y="782888"/>
            <a:ext cx="7703700" cy="634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 switch in the Standard Candle</a:t>
            </a:r>
            <a:endParaRPr/>
          </a:p>
        </p:txBody>
      </p:sp>
      <p:sp>
        <p:nvSpPr>
          <p:cNvPr id="410" name="Google Shape;410;p54"/>
          <p:cNvSpPr txBox="1"/>
          <p:nvPr>
            <p:ph idx="1" type="body"/>
          </p:nvPr>
        </p:nvSpPr>
        <p:spPr>
          <a:xfrm>
            <a:off x="720150" y="1681551"/>
            <a:ext cx="7703700" cy="24639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450"/>
              <a:t>Freedman’s team was originally using cepheids as their standard candle, but later switched to the </a:t>
            </a:r>
            <a:r>
              <a:rPr b="1" lang="en" sz="1450"/>
              <a:t>“tip of the red giant branch” stars (TRGBs)</a:t>
            </a:r>
            <a:r>
              <a:rPr lang="en" sz="1450"/>
              <a:t> to calibrate a new cosmic distance ladder</a:t>
            </a:r>
            <a:endParaRPr sz="1450"/>
          </a:p>
          <a:p>
            <a:pPr indent="0" lvl="0" marL="457200" rtl="0" algn="l">
              <a:spcBef>
                <a:spcPts val="0"/>
              </a:spcBef>
              <a:spcAft>
                <a:spcPts val="0"/>
              </a:spcAft>
              <a:buNone/>
            </a:pPr>
            <a:r>
              <a:t/>
            </a:r>
            <a:endParaRPr sz="1450"/>
          </a:p>
          <a:p>
            <a:pPr indent="-330200" lvl="0" marL="457200" rtl="0" algn="l">
              <a:spcBef>
                <a:spcPts val="0"/>
              </a:spcBef>
              <a:spcAft>
                <a:spcPts val="0"/>
              </a:spcAft>
              <a:buSzPts val="1600"/>
              <a:buChar char="●"/>
            </a:pPr>
            <a:r>
              <a:rPr lang="en" sz="1450"/>
              <a:t>Compared to cepheids, red giants have a few advantages as a standard candle. Their brightness are less affected by dust or star clustering because of their locations. They have lower mass and thus lower metallicity dependence. We will be going into the specific advantages of this type of standard candle later but all in all, TRGBs can provide more accurate distances than cepheids.</a:t>
            </a:r>
            <a:endParaRPr sz="1450"/>
          </a:p>
          <a:p>
            <a:pPr indent="0" lvl="0" marL="457200" rtl="0" algn="l">
              <a:spcBef>
                <a:spcPts val="0"/>
              </a:spcBef>
              <a:spcAft>
                <a:spcPts val="0"/>
              </a:spcAft>
              <a:buNone/>
            </a:pPr>
            <a:r>
              <a:t/>
            </a:r>
            <a:endParaRPr sz="1450"/>
          </a:p>
          <a:p>
            <a:pPr indent="-320675" lvl="0" marL="457200" rtl="0" algn="l">
              <a:spcBef>
                <a:spcPts val="0"/>
              </a:spcBef>
              <a:spcAft>
                <a:spcPts val="0"/>
              </a:spcAft>
              <a:buSzPts val="1450"/>
              <a:buChar char="●"/>
            </a:pPr>
            <a:r>
              <a:rPr lang="en" sz="1450"/>
              <a:t>CCHP team’s Hubble constant value in 2019: </a:t>
            </a:r>
            <a:r>
              <a:rPr b="1" lang="en" sz="1450"/>
              <a:t>69.8 km/s*MPc  </a:t>
            </a:r>
            <a:r>
              <a:rPr i="1" lang="en" sz="1450"/>
              <a:t>(“stuck in the middle”)</a:t>
            </a:r>
            <a:endParaRPr i="1" sz="145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55"/>
          <p:cNvSpPr txBox="1"/>
          <p:nvPr>
            <p:ph type="title"/>
          </p:nvPr>
        </p:nvSpPr>
        <p:spPr>
          <a:xfrm>
            <a:off x="720000" y="540000"/>
            <a:ext cx="7703700" cy="634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Questions upon the </a:t>
            </a:r>
            <a:r>
              <a:rPr lang="en"/>
              <a:t>trgbs</a:t>
            </a:r>
            <a:endParaRPr/>
          </a:p>
        </p:txBody>
      </p:sp>
      <p:sp>
        <p:nvSpPr>
          <p:cNvPr id="416" name="Google Shape;416;p55"/>
          <p:cNvSpPr txBox="1"/>
          <p:nvPr>
            <p:ph idx="1" type="body"/>
          </p:nvPr>
        </p:nvSpPr>
        <p:spPr>
          <a:xfrm>
            <a:off x="720000" y="1313279"/>
            <a:ext cx="7703700" cy="33663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sz="1400"/>
              <a:t>Freedman’s team used Large Magellanic Cloud as their calibrators because the cloud’s distance is pinpointed very precisely using different methods.</a:t>
            </a:r>
            <a:endParaRPr sz="1400"/>
          </a:p>
          <a:p>
            <a:pPr indent="0" lvl="0" marL="457200" rtl="0" algn="l">
              <a:spcBef>
                <a:spcPts val="0"/>
              </a:spcBef>
              <a:spcAft>
                <a:spcPts val="0"/>
              </a:spcAft>
              <a:buNone/>
            </a:pPr>
            <a:r>
              <a:t/>
            </a:r>
            <a:endParaRPr sz="1400"/>
          </a:p>
          <a:p>
            <a:pPr indent="-317500" lvl="0" marL="457200" rtl="0" algn="l">
              <a:spcBef>
                <a:spcPts val="0"/>
              </a:spcBef>
              <a:spcAft>
                <a:spcPts val="0"/>
              </a:spcAft>
              <a:buSzPts val="1400"/>
              <a:buChar char="●"/>
            </a:pPr>
            <a:r>
              <a:rPr lang="en" sz="1400"/>
              <a:t>Other scientists (Adam Riess; he will show up later again), however, points out that the Large Magellanic Cloud is very dusty itself.</a:t>
            </a:r>
            <a:endParaRPr sz="1400"/>
          </a:p>
          <a:p>
            <a:pPr indent="0" lvl="0" marL="0" rtl="0" algn="l">
              <a:spcBef>
                <a:spcPts val="0"/>
              </a:spcBef>
              <a:spcAft>
                <a:spcPts val="0"/>
              </a:spcAft>
              <a:buNone/>
            </a:pPr>
            <a:r>
              <a:t/>
            </a:r>
            <a:endParaRPr sz="1400"/>
          </a:p>
          <a:p>
            <a:pPr indent="-317500" lvl="0" marL="457200" rtl="0" algn="l">
              <a:spcBef>
                <a:spcPts val="0"/>
              </a:spcBef>
              <a:spcAft>
                <a:spcPts val="0"/>
              </a:spcAft>
              <a:buSzPts val="1400"/>
              <a:buChar char="●"/>
            </a:pPr>
            <a:r>
              <a:rPr lang="en" sz="1400"/>
              <a:t>Freedman responded by claiming that their team has employed a more precise method of measurement - changes in brightness as a function of color. This way we do not need to measure apparent brightness, which can be affected by dust, but instead deduce it by observing the star’s color, thereby determining its distance.</a:t>
            </a:r>
            <a:endParaRPr sz="1400"/>
          </a:p>
          <a:p>
            <a:pPr indent="0" lvl="0" marL="457200" rtl="0" algn="l">
              <a:spcBef>
                <a:spcPts val="0"/>
              </a:spcBef>
              <a:spcAft>
                <a:spcPts val="0"/>
              </a:spcAft>
              <a:buNone/>
            </a:pPr>
            <a:r>
              <a:t/>
            </a:r>
            <a:endParaRPr sz="1400"/>
          </a:p>
          <a:p>
            <a:pPr indent="-317500" lvl="0" marL="457200" rtl="0" algn="l">
              <a:spcBef>
                <a:spcPts val="0"/>
              </a:spcBef>
              <a:spcAft>
                <a:spcPts val="0"/>
              </a:spcAft>
              <a:buSzPts val="1400"/>
              <a:buChar char="●"/>
            </a:pPr>
            <a:r>
              <a:rPr lang="en" sz="1400"/>
              <a:t>Freedman believes that more accurate measurements are needed in order to reduce systematic errors in order to confirm that there indeed dispute on the Hubble constant value.</a:t>
            </a:r>
            <a:endParaRPr sz="14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56"/>
          <p:cNvSpPr txBox="1"/>
          <p:nvPr>
            <p:ph type="title"/>
          </p:nvPr>
        </p:nvSpPr>
        <p:spPr>
          <a:xfrm>
            <a:off x="720000" y="540000"/>
            <a:ext cx="7703700" cy="634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Wendy freedman’s current study</a:t>
            </a:r>
            <a:endParaRPr/>
          </a:p>
        </p:txBody>
      </p:sp>
      <p:sp>
        <p:nvSpPr>
          <p:cNvPr id="422" name="Google Shape;422;p56"/>
          <p:cNvSpPr txBox="1"/>
          <p:nvPr>
            <p:ph idx="1" type="body"/>
          </p:nvPr>
        </p:nvSpPr>
        <p:spPr>
          <a:xfrm>
            <a:off x="720000" y="1313279"/>
            <a:ext cx="7703700" cy="3366300"/>
          </a:xfrm>
          <a:prstGeom prst="rect">
            <a:avLst/>
          </a:prstGeom>
        </p:spPr>
        <p:txBody>
          <a:bodyPr anchorCtr="0" anchor="t" bIns="91425" lIns="91425" spcFirstLastPara="1" rIns="91425" wrap="square" tIns="91425">
            <a:noAutofit/>
          </a:bodyPr>
          <a:lstStyle/>
          <a:p>
            <a:pPr indent="-320675" lvl="0" marL="457200" rtl="0" algn="l">
              <a:spcBef>
                <a:spcPts val="0"/>
              </a:spcBef>
              <a:spcAft>
                <a:spcPts val="0"/>
              </a:spcAft>
              <a:buSzPts val="1450"/>
              <a:buChar char="●"/>
            </a:pPr>
            <a:r>
              <a:rPr lang="en" sz="1450"/>
              <a:t>Currently, Freedman is participating in the JWST program, which measures the Cepheids, tip of the red giant branch stars and a third star known as a JAGB star (which are aging carbon stars with a near-constant brightness) in the same galaxy, all at one distance. They will then compare the Hubble constant values derived from each of the three methods.</a:t>
            </a:r>
            <a:endParaRPr sz="1450"/>
          </a:p>
          <a:p>
            <a:pPr indent="0" lvl="0" marL="457200" rtl="0" algn="l">
              <a:spcBef>
                <a:spcPts val="0"/>
              </a:spcBef>
              <a:spcAft>
                <a:spcPts val="0"/>
              </a:spcAft>
              <a:buNone/>
            </a:pPr>
            <a:r>
              <a:t/>
            </a:r>
            <a:endParaRPr sz="1450"/>
          </a:p>
          <a:p>
            <a:pPr indent="-320675" lvl="0" marL="457200" rtl="0" algn="l">
              <a:spcBef>
                <a:spcPts val="0"/>
              </a:spcBef>
              <a:spcAft>
                <a:spcPts val="0"/>
              </a:spcAft>
              <a:buSzPts val="1450"/>
              <a:buChar char="●"/>
            </a:pPr>
            <a:r>
              <a:rPr lang="en" sz="1450"/>
              <a:t>The JWST has four times the resolution of the Hubble Telescope at the infrared wavelength, so this helps to resolve the issue of star clustering together in a galaxy.</a:t>
            </a:r>
            <a:endParaRPr sz="1450"/>
          </a:p>
          <a:p>
            <a:pPr indent="0" lvl="0" marL="457200" rtl="0" algn="l">
              <a:spcBef>
                <a:spcPts val="0"/>
              </a:spcBef>
              <a:spcAft>
                <a:spcPts val="0"/>
              </a:spcAft>
              <a:buNone/>
            </a:pPr>
            <a:r>
              <a:t/>
            </a:r>
            <a:endParaRPr sz="1450"/>
          </a:p>
          <a:p>
            <a:pPr indent="-320675" lvl="0" marL="457200" rtl="0" algn="l">
              <a:spcBef>
                <a:spcPts val="0"/>
              </a:spcBef>
              <a:spcAft>
                <a:spcPts val="0"/>
              </a:spcAft>
              <a:buSzPts val="1450"/>
              <a:buChar char="●"/>
            </a:pPr>
            <a:r>
              <a:rPr i="1" lang="en" sz="1450"/>
              <a:t>“As I said, I'm just completely open. I don't know where this is going to fall. But it is a question. It's an empirical question.”</a:t>
            </a:r>
            <a:endParaRPr i="1" sz="145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57"/>
          <p:cNvSpPr txBox="1"/>
          <p:nvPr>
            <p:ph type="title"/>
          </p:nvPr>
        </p:nvSpPr>
        <p:spPr>
          <a:xfrm>
            <a:off x="913050" y="708475"/>
            <a:ext cx="7317900" cy="417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9E9E9E"/>
                </a:solidFill>
              </a:rPr>
              <a:t>3 standard candles (11 Sep 2023)</a:t>
            </a:r>
            <a:endParaRPr sz="1800">
              <a:solidFill>
                <a:srgbClr val="9E9E9E"/>
              </a:solidFill>
            </a:endParaRPr>
          </a:p>
        </p:txBody>
      </p:sp>
      <p:sp>
        <p:nvSpPr>
          <p:cNvPr id="428" name="Google Shape;428;p57"/>
          <p:cNvSpPr txBox="1"/>
          <p:nvPr>
            <p:ph idx="1" type="body"/>
          </p:nvPr>
        </p:nvSpPr>
        <p:spPr>
          <a:xfrm>
            <a:off x="341500" y="1125775"/>
            <a:ext cx="3410400" cy="3715200"/>
          </a:xfrm>
          <a:prstGeom prst="rect">
            <a:avLst/>
          </a:prstGeom>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lt1"/>
              </a:buClr>
              <a:buSzPts val="1600"/>
              <a:buChar char="●"/>
            </a:pPr>
            <a:r>
              <a:rPr lang="en" sz="1600">
                <a:solidFill>
                  <a:schemeClr val="lt1"/>
                </a:solidFill>
              </a:rPr>
              <a:t> New JWST program to observe Cepheids, TRGB and JAGB stars</a:t>
            </a:r>
            <a:endParaRPr sz="1600">
              <a:solidFill>
                <a:schemeClr val="lt1"/>
              </a:solidFill>
            </a:endParaRPr>
          </a:p>
          <a:p>
            <a:pPr indent="-330200" lvl="0" marL="457200" rtl="0" algn="l">
              <a:lnSpc>
                <a:spcPct val="115000"/>
              </a:lnSpc>
              <a:spcBef>
                <a:spcPts val="0"/>
              </a:spcBef>
              <a:spcAft>
                <a:spcPts val="0"/>
              </a:spcAft>
              <a:buClr>
                <a:schemeClr val="lt1"/>
              </a:buClr>
              <a:buSzPts val="1600"/>
              <a:buChar char="●"/>
            </a:pPr>
            <a:r>
              <a:rPr lang="en" sz="1600">
                <a:solidFill>
                  <a:schemeClr val="lt1"/>
                </a:solidFill>
              </a:rPr>
              <a:t>Uses blind analysis</a:t>
            </a:r>
            <a:endParaRPr sz="1600">
              <a:solidFill>
                <a:schemeClr val="lt1"/>
              </a:solidFill>
            </a:endParaRPr>
          </a:p>
          <a:p>
            <a:pPr indent="-330200" lvl="0" marL="457200" rtl="0" algn="l">
              <a:lnSpc>
                <a:spcPct val="115000"/>
              </a:lnSpc>
              <a:spcBef>
                <a:spcPts val="0"/>
              </a:spcBef>
              <a:spcAft>
                <a:spcPts val="0"/>
              </a:spcAft>
              <a:buClr>
                <a:schemeClr val="lt1"/>
              </a:buClr>
              <a:buSzPts val="1600"/>
              <a:buChar char="●"/>
            </a:pPr>
            <a:r>
              <a:rPr lang="en" sz="1600">
                <a:solidFill>
                  <a:schemeClr val="lt1"/>
                </a:solidFill>
              </a:rPr>
              <a:t>Reanalyzed hubble information</a:t>
            </a:r>
            <a:endParaRPr sz="1600">
              <a:solidFill>
                <a:schemeClr val="lt1"/>
              </a:solidFill>
            </a:endParaRPr>
          </a:p>
          <a:p>
            <a:pPr indent="-330200" lvl="0" marL="457200" rtl="0" algn="l">
              <a:lnSpc>
                <a:spcPct val="115000"/>
              </a:lnSpc>
              <a:spcBef>
                <a:spcPts val="0"/>
              </a:spcBef>
              <a:spcAft>
                <a:spcPts val="0"/>
              </a:spcAft>
              <a:buClr>
                <a:schemeClr val="lt1"/>
              </a:buClr>
              <a:buSzPts val="1600"/>
              <a:buChar char="●"/>
            </a:pPr>
            <a:r>
              <a:rPr lang="en" sz="1600">
                <a:solidFill>
                  <a:schemeClr val="lt1"/>
                </a:solidFill>
              </a:rPr>
              <a:t>The 3 stars showed consistent data</a:t>
            </a:r>
            <a:endParaRPr sz="1600">
              <a:solidFill>
                <a:schemeClr val="lt1"/>
              </a:solidFill>
            </a:endParaRPr>
          </a:p>
          <a:p>
            <a:pPr indent="-330200" lvl="0" marL="457200" rtl="0" algn="l">
              <a:lnSpc>
                <a:spcPct val="115000"/>
              </a:lnSpc>
              <a:spcBef>
                <a:spcPts val="0"/>
              </a:spcBef>
              <a:spcAft>
                <a:spcPts val="0"/>
              </a:spcAft>
              <a:buClr>
                <a:schemeClr val="lt1"/>
              </a:buClr>
              <a:buSzPts val="1600"/>
              <a:buChar char="●"/>
            </a:pPr>
            <a:r>
              <a:rPr lang="en" sz="1600">
                <a:solidFill>
                  <a:schemeClr val="lt1"/>
                </a:solidFill>
              </a:rPr>
              <a:t>=&gt; </a:t>
            </a:r>
            <a:r>
              <a:rPr lang="en" sz="1600">
                <a:solidFill>
                  <a:schemeClr val="lt1"/>
                </a:solidFill>
              </a:rPr>
              <a:t>The </a:t>
            </a:r>
            <a:r>
              <a:rPr lang="en" sz="1600">
                <a:solidFill>
                  <a:schemeClr val="lt1"/>
                </a:solidFill>
                <a:uFill>
                  <a:noFill/>
                </a:uFill>
                <a:hlinkClick r:id="rId3">
                  <a:extLst>
                    <a:ext uri="{A12FA001-AC4F-418D-AE19-62706E023703}">
                      <ahyp:hlinkClr val="tx"/>
                    </a:ext>
                  </a:extLst>
                </a:hlinkClick>
              </a:rPr>
              <a:t>scientists</a:t>
            </a:r>
            <a:r>
              <a:rPr lang="en" sz="1600">
                <a:solidFill>
                  <a:schemeClr val="lt1"/>
                </a:solidFill>
              </a:rPr>
              <a:t> got a Hubble constant of about 69.1 km/sec/Mpc, which is consistent with the CMB measurements. </a:t>
            </a:r>
            <a:endParaRPr sz="1600">
              <a:solidFill>
                <a:schemeClr val="lt1"/>
              </a:solidFill>
            </a:endParaRPr>
          </a:p>
        </p:txBody>
      </p:sp>
      <p:sp>
        <p:nvSpPr>
          <p:cNvPr id="429" name="Google Shape;429;p57"/>
          <p:cNvSpPr txBox="1"/>
          <p:nvPr>
            <p:ph type="title"/>
          </p:nvPr>
        </p:nvSpPr>
        <p:spPr>
          <a:xfrm>
            <a:off x="839175" y="129625"/>
            <a:ext cx="7703700" cy="634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chemeClr val="accent1"/>
                </a:solidFill>
              </a:rPr>
              <a:t>Wendy freedman</a:t>
            </a:r>
            <a:endParaRPr sz="3600">
              <a:solidFill>
                <a:schemeClr val="accent1"/>
              </a:solidFill>
            </a:endParaRPr>
          </a:p>
        </p:txBody>
      </p:sp>
      <p:pic>
        <p:nvPicPr>
          <p:cNvPr id="430" name="Google Shape;430;p57"/>
          <p:cNvPicPr preferRelativeResize="0"/>
          <p:nvPr/>
        </p:nvPicPr>
        <p:blipFill>
          <a:blip r:embed="rId4">
            <a:alphaModFix/>
          </a:blip>
          <a:stretch>
            <a:fillRect/>
          </a:stretch>
        </p:blipFill>
        <p:spPr>
          <a:xfrm>
            <a:off x="3696200" y="3262050"/>
            <a:ext cx="5166050" cy="1477225"/>
          </a:xfrm>
          <a:prstGeom prst="rect">
            <a:avLst/>
          </a:prstGeom>
          <a:noFill/>
          <a:ln>
            <a:noFill/>
          </a:ln>
        </p:spPr>
      </p:pic>
      <p:pic>
        <p:nvPicPr>
          <p:cNvPr id="431" name="Google Shape;431;p57"/>
          <p:cNvPicPr preferRelativeResize="0"/>
          <p:nvPr/>
        </p:nvPicPr>
        <p:blipFill>
          <a:blip r:embed="rId5">
            <a:alphaModFix/>
          </a:blip>
          <a:stretch>
            <a:fillRect/>
          </a:stretch>
        </p:blipFill>
        <p:spPr>
          <a:xfrm>
            <a:off x="3751900" y="1278175"/>
            <a:ext cx="3127502" cy="1831475"/>
          </a:xfrm>
          <a:prstGeom prst="rect">
            <a:avLst/>
          </a:prstGeom>
          <a:noFill/>
          <a:ln>
            <a:noFill/>
          </a:ln>
        </p:spPr>
      </p:pic>
      <p:sp>
        <p:nvSpPr>
          <p:cNvPr id="432" name="Google Shape;432;p57"/>
          <p:cNvSpPr txBox="1"/>
          <p:nvPr/>
        </p:nvSpPr>
        <p:spPr>
          <a:xfrm>
            <a:off x="7058400" y="1369375"/>
            <a:ext cx="19980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lt1"/>
                </a:solidFill>
                <a:latin typeface="Inter"/>
                <a:ea typeface="Inter"/>
                <a:cs typeface="Inter"/>
                <a:sym typeface="Inter"/>
              </a:rPr>
              <a:t>Wendy Freedman presented her study on the 6th of April at a meeting of the American Physical Society (picture not accurate)</a:t>
            </a:r>
            <a:endParaRPr sz="12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58"/>
          <p:cNvSpPr txBox="1"/>
          <p:nvPr>
            <p:ph type="title"/>
          </p:nvPr>
        </p:nvSpPr>
        <p:spPr>
          <a:xfrm>
            <a:off x="913050" y="708475"/>
            <a:ext cx="7317900" cy="417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9E9E9E"/>
                </a:solidFill>
              </a:rPr>
              <a:t>JWST and Hubble collaboration (28 Jul 2023)</a:t>
            </a:r>
            <a:endParaRPr sz="1800">
              <a:solidFill>
                <a:srgbClr val="9E9E9E"/>
              </a:solidFill>
            </a:endParaRPr>
          </a:p>
        </p:txBody>
      </p:sp>
      <p:sp>
        <p:nvSpPr>
          <p:cNvPr id="438" name="Google Shape;438;p58"/>
          <p:cNvSpPr txBox="1"/>
          <p:nvPr>
            <p:ph idx="1" type="body"/>
          </p:nvPr>
        </p:nvSpPr>
        <p:spPr>
          <a:xfrm>
            <a:off x="241300" y="1125775"/>
            <a:ext cx="3955800" cy="2703900"/>
          </a:xfrm>
          <a:prstGeom prst="rect">
            <a:avLst/>
          </a:prstGeom>
        </p:spPr>
        <p:txBody>
          <a:bodyPr anchorCtr="0" anchor="t" bIns="91425" lIns="91425" spcFirstLastPara="1" rIns="91425" wrap="square" tIns="91425">
            <a:noAutofit/>
          </a:bodyPr>
          <a:lstStyle/>
          <a:p>
            <a:pPr indent="-311150" lvl="0" marL="457200" rtl="0" algn="l">
              <a:lnSpc>
                <a:spcPct val="115000"/>
              </a:lnSpc>
              <a:spcBef>
                <a:spcPts val="0"/>
              </a:spcBef>
              <a:spcAft>
                <a:spcPts val="0"/>
              </a:spcAft>
              <a:buClr>
                <a:schemeClr val="lt1"/>
              </a:buClr>
              <a:buSzPts val="1300"/>
              <a:buChar char="●"/>
            </a:pPr>
            <a:r>
              <a:rPr lang="en" sz="1300">
                <a:solidFill>
                  <a:schemeClr val="lt1"/>
                </a:solidFill>
              </a:rPr>
              <a:t>Webb slices through the dust and naturally isolates the Cepheids from neighbouring stars because its vision is sharper than Hubble’s at infrared wavelengths.</a:t>
            </a:r>
            <a:endParaRPr sz="1300">
              <a:solidFill>
                <a:schemeClr val="lt1"/>
              </a:solidFill>
            </a:endParaRPr>
          </a:p>
          <a:p>
            <a:pPr indent="-311150" lvl="0" marL="457200" rtl="0" algn="l">
              <a:lnSpc>
                <a:spcPct val="115000"/>
              </a:lnSpc>
              <a:spcBef>
                <a:spcPts val="0"/>
              </a:spcBef>
              <a:spcAft>
                <a:spcPts val="0"/>
              </a:spcAft>
              <a:buClr>
                <a:schemeClr val="lt1"/>
              </a:buClr>
              <a:buSzPts val="1300"/>
              <a:buChar char="●"/>
            </a:pPr>
            <a:r>
              <a:rPr lang="en" sz="1300">
                <a:solidFill>
                  <a:schemeClr val="lt1"/>
                </a:solidFill>
              </a:rPr>
              <a:t>New observation:</a:t>
            </a:r>
            <a:endParaRPr sz="1300">
              <a:solidFill>
                <a:schemeClr val="lt1"/>
              </a:solidFill>
            </a:endParaRPr>
          </a:p>
          <a:p>
            <a:pPr indent="-311150" lvl="1" marL="914400" rtl="0" algn="l">
              <a:lnSpc>
                <a:spcPct val="115000"/>
              </a:lnSpc>
              <a:spcBef>
                <a:spcPts val="0"/>
              </a:spcBef>
              <a:spcAft>
                <a:spcPts val="0"/>
              </a:spcAft>
              <a:buClr>
                <a:schemeClr val="lt1"/>
              </a:buClr>
              <a:buSzPts val="1300"/>
              <a:buChar char="○"/>
            </a:pPr>
            <a:r>
              <a:rPr lang="en" sz="1300">
                <a:solidFill>
                  <a:schemeClr val="lt1"/>
                </a:solidFill>
              </a:rPr>
              <a:t>5 host galaxies of 8 type 1a supernovas</a:t>
            </a:r>
            <a:endParaRPr sz="1300">
              <a:solidFill>
                <a:schemeClr val="lt1"/>
              </a:solidFill>
            </a:endParaRPr>
          </a:p>
          <a:p>
            <a:pPr indent="-311150" lvl="1" marL="914400" rtl="0" algn="l">
              <a:lnSpc>
                <a:spcPct val="115000"/>
              </a:lnSpc>
              <a:spcBef>
                <a:spcPts val="0"/>
              </a:spcBef>
              <a:spcAft>
                <a:spcPts val="0"/>
              </a:spcAft>
              <a:buClr>
                <a:schemeClr val="lt1"/>
              </a:buClr>
              <a:buSzPts val="1300"/>
              <a:buChar char="○"/>
            </a:pPr>
            <a:r>
              <a:rPr lang="en" sz="1300">
                <a:solidFill>
                  <a:schemeClr val="lt1"/>
                </a:solidFill>
              </a:rPr>
              <a:t>1000 cepheids</a:t>
            </a:r>
            <a:endParaRPr sz="1300">
              <a:solidFill>
                <a:schemeClr val="lt1"/>
              </a:solidFill>
            </a:endParaRPr>
          </a:p>
          <a:p>
            <a:pPr indent="-311150" lvl="1" marL="914400" rtl="0" algn="l">
              <a:lnSpc>
                <a:spcPct val="115000"/>
              </a:lnSpc>
              <a:spcBef>
                <a:spcPts val="0"/>
              </a:spcBef>
              <a:spcAft>
                <a:spcPts val="0"/>
              </a:spcAft>
              <a:buClr>
                <a:schemeClr val="lt1"/>
              </a:buClr>
              <a:buSzPts val="1300"/>
              <a:buChar char="○"/>
            </a:pPr>
            <a:r>
              <a:rPr lang="en" sz="1300">
                <a:solidFill>
                  <a:schemeClr val="lt1"/>
                </a:solidFill>
              </a:rPr>
              <a:t>Reach out to NGC 5468 (130 million ly)</a:t>
            </a:r>
            <a:endParaRPr sz="1300">
              <a:solidFill>
                <a:schemeClr val="lt1"/>
              </a:solidFill>
            </a:endParaRPr>
          </a:p>
        </p:txBody>
      </p:sp>
      <p:sp>
        <p:nvSpPr>
          <p:cNvPr id="439" name="Google Shape;439;p58"/>
          <p:cNvSpPr txBox="1"/>
          <p:nvPr>
            <p:ph type="title"/>
          </p:nvPr>
        </p:nvSpPr>
        <p:spPr>
          <a:xfrm>
            <a:off x="915375" y="129625"/>
            <a:ext cx="7703700" cy="634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chemeClr val="accent1"/>
                </a:solidFill>
              </a:rPr>
              <a:t>Sh0es - adam riess</a:t>
            </a:r>
            <a:endParaRPr sz="3600">
              <a:solidFill>
                <a:schemeClr val="accent1"/>
              </a:solidFill>
            </a:endParaRPr>
          </a:p>
        </p:txBody>
      </p:sp>
      <p:pic>
        <p:nvPicPr>
          <p:cNvPr id="440" name="Google Shape;440;p58"/>
          <p:cNvPicPr preferRelativeResize="0"/>
          <p:nvPr/>
        </p:nvPicPr>
        <p:blipFill>
          <a:blip r:embed="rId3">
            <a:alphaModFix/>
          </a:blip>
          <a:stretch>
            <a:fillRect/>
          </a:stretch>
        </p:blipFill>
        <p:spPr>
          <a:xfrm>
            <a:off x="4197100" y="1176400"/>
            <a:ext cx="4637950" cy="2608850"/>
          </a:xfrm>
          <a:prstGeom prst="rect">
            <a:avLst/>
          </a:prstGeom>
          <a:noFill/>
          <a:ln>
            <a:noFill/>
          </a:ln>
        </p:spPr>
      </p:pic>
      <p:pic>
        <p:nvPicPr>
          <p:cNvPr id="441" name="Google Shape;441;p58"/>
          <p:cNvPicPr preferRelativeResize="0"/>
          <p:nvPr/>
        </p:nvPicPr>
        <p:blipFill>
          <a:blip r:embed="rId4">
            <a:alphaModFix/>
          </a:blip>
          <a:stretch>
            <a:fillRect/>
          </a:stretch>
        </p:blipFill>
        <p:spPr>
          <a:xfrm>
            <a:off x="641274" y="3892975"/>
            <a:ext cx="8260575" cy="7272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pic>
        <p:nvPicPr>
          <p:cNvPr id="446" name="Google Shape;446;p59"/>
          <p:cNvPicPr preferRelativeResize="0"/>
          <p:nvPr/>
        </p:nvPicPr>
        <p:blipFill rotWithShape="1">
          <a:blip r:embed="rId3">
            <a:alphaModFix/>
          </a:blip>
          <a:srcRect b="4683" l="19665" r="0" t="9228"/>
          <a:stretch/>
        </p:blipFill>
        <p:spPr>
          <a:xfrm>
            <a:off x="1816550" y="651288"/>
            <a:ext cx="5510902" cy="38409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60"/>
          <p:cNvSpPr txBox="1"/>
          <p:nvPr>
            <p:ph type="title"/>
          </p:nvPr>
        </p:nvSpPr>
        <p:spPr>
          <a:xfrm>
            <a:off x="672000" y="1698900"/>
            <a:ext cx="7800000" cy="1745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Questions?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61"/>
          <p:cNvSpPr txBox="1"/>
          <p:nvPr>
            <p:ph type="title"/>
          </p:nvPr>
        </p:nvSpPr>
        <p:spPr>
          <a:xfrm>
            <a:off x="720000" y="540000"/>
            <a:ext cx="7703700" cy="634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Sources</a:t>
            </a:r>
            <a:endParaRPr/>
          </a:p>
        </p:txBody>
      </p:sp>
      <p:sp>
        <p:nvSpPr>
          <p:cNvPr id="457" name="Google Shape;457;p61"/>
          <p:cNvSpPr txBox="1"/>
          <p:nvPr>
            <p:ph idx="1" type="body"/>
          </p:nvPr>
        </p:nvSpPr>
        <p:spPr>
          <a:xfrm>
            <a:off x="720000" y="1237079"/>
            <a:ext cx="7703700" cy="3366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a:t>
            </a:r>
            <a:r>
              <a:rPr lang="en" sz="1200" u="sng">
                <a:solidFill>
                  <a:schemeClr val="hlink"/>
                </a:solidFill>
                <a:hlinkClick r:id="rId3"/>
              </a:rPr>
              <a:t>https://news.uchicago.edu/explainer/hubble-constant-explained</a:t>
            </a:r>
            <a:endParaRPr sz="1200"/>
          </a:p>
          <a:p>
            <a:pPr indent="0" lvl="0" marL="0" rtl="0" algn="l">
              <a:spcBef>
                <a:spcPts val="0"/>
              </a:spcBef>
              <a:spcAft>
                <a:spcPts val="0"/>
              </a:spcAft>
              <a:buNone/>
            </a:pPr>
            <a:r>
              <a:rPr lang="en" sz="1200"/>
              <a:t>-</a:t>
            </a:r>
            <a:r>
              <a:rPr lang="en" sz="1200" u="sng">
                <a:solidFill>
                  <a:schemeClr val="hlink"/>
                </a:solidFill>
                <a:hlinkClick r:id="rId4"/>
              </a:rPr>
              <a:t>https://www.quantamagazine.org/cosmologists-debate-how-fast-the-universe-is-expanding-20190808/</a:t>
            </a:r>
            <a:endParaRPr sz="1200"/>
          </a:p>
          <a:p>
            <a:pPr indent="0" lvl="0" marL="0" rtl="0" algn="l">
              <a:spcBef>
                <a:spcPts val="0"/>
              </a:spcBef>
              <a:spcAft>
                <a:spcPts val="0"/>
              </a:spcAft>
              <a:buNone/>
            </a:pPr>
            <a:r>
              <a:rPr lang="en" sz="1200" u="sng">
                <a:solidFill>
                  <a:schemeClr val="hlink"/>
                </a:solidFill>
                <a:hlinkClick r:id="rId5"/>
              </a:rPr>
              <a:t>https://www.livescience.com/space/it-could-be-profound-how-astronomer-wendy-freedman-is-trying-to-fix-the-universe</a:t>
            </a:r>
            <a:r>
              <a:rPr lang="en" sz="1200"/>
              <a:t> </a:t>
            </a:r>
            <a:endParaRPr sz="1200"/>
          </a:p>
          <a:p>
            <a:pPr indent="0" lvl="0" marL="0" rtl="0" algn="l">
              <a:spcBef>
                <a:spcPts val="0"/>
              </a:spcBef>
              <a:spcAft>
                <a:spcPts val="0"/>
              </a:spcAft>
              <a:buNone/>
            </a:pPr>
            <a:r>
              <a:rPr lang="en" sz="1200"/>
              <a:t>-</a:t>
            </a:r>
            <a:r>
              <a:rPr lang="en" sz="1200" u="sng">
                <a:hlinkClick r:id="rId6"/>
              </a:rPr>
              <a:t>https://webbtelescope.org/contents/early-highlights/webb-confirms-accuracy-of-universes-expansion-rate-measured-by-hubble</a:t>
            </a:r>
            <a:endParaRPr sz="1200"/>
          </a:p>
          <a:p>
            <a:pPr indent="0" lvl="0" marL="0" rtl="0" algn="l">
              <a:spcBef>
                <a:spcPts val="0"/>
              </a:spcBef>
              <a:spcAft>
                <a:spcPts val="0"/>
              </a:spcAft>
              <a:buNone/>
            </a:pPr>
            <a:r>
              <a:rPr lang="en" sz="1200"/>
              <a:t>-</a:t>
            </a:r>
            <a:endParaRPr sz="1200"/>
          </a:p>
          <a:p>
            <a:pPr indent="0" lvl="0" marL="0" rtl="0" algn="l">
              <a:spcBef>
                <a:spcPts val="0"/>
              </a:spcBef>
              <a:spcAft>
                <a:spcPts val="0"/>
              </a:spcAft>
              <a:buNone/>
            </a:pPr>
            <a:r>
              <a:rPr lang="en" sz="1200" u="sng">
                <a:solidFill>
                  <a:schemeClr val="hlink"/>
                </a:solidFill>
                <a:hlinkClick r:id="rId7"/>
              </a:rPr>
              <a:t>https://www.phys.ufl.edu/courses/phz6607/fall20/Reports/Shubhagata_Bhaumik_Hubble_Discrepancies.pdf</a:t>
            </a:r>
            <a:endParaRPr sz="1200"/>
          </a:p>
          <a:p>
            <a:pPr indent="0" lvl="0" marL="0" rtl="0" algn="l">
              <a:spcBef>
                <a:spcPts val="0"/>
              </a:spcBef>
              <a:spcAft>
                <a:spcPts val="0"/>
              </a:spcAft>
              <a:buNone/>
            </a:pPr>
            <a:r>
              <a:rPr lang="en" sz="1200"/>
              <a:t>-</a:t>
            </a:r>
            <a:r>
              <a:rPr lang="en" sz="1200" u="sng">
                <a:solidFill>
                  <a:schemeClr val="hlink"/>
                </a:solidFill>
                <a:hlinkClick r:id="rId8"/>
              </a:rPr>
              <a:t>https://www.livescience.com/space/it-could-be-profound-how-astronomer-wendy-freedman-is-tryingto-fix-the-universe</a:t>
            </a:r>
            <a:endParaRPr sz="1200"/>
          </a:p>
          <a:p>
            <a:pPr indent="0" lvl="0" marL="0" rtl="0" algn="l">
              <a:spcBef>
                <a:spcPts val="0"/>
              </a:spcBef>
              <a:spcAft>
                <a:spcPts val="0"/>
              </a:spcAft>
              <a:buNone/>
            </a:pPr>
            <a:r>
              <a:rPr lang="en" sz="1200" u="sng">
                <a:solidFill>
                  <a:schemeClr val="hlink"/>
                </a:solidFill>
                <a:hlinkClick r:id="rId9"/>
              </a:rPr>
              <a:t>https://hubblesite.org/mission-and-telescope/hubble-30th-anniversary/hubbles-exciting-universe/measuring-the-universes-expansion-rate</a:t>
            </a:r>
            <a:endParaRPr sz="1200"/>
          </a:p>
          <a:p>
            <a:pPr indent="0" lvl="0" marL="0" rtl="0" algn="l">
              <a:spcBef>
                <a:spcPts val="0"/>
              </a:spcBef>
              <a:spcAft>
                <a:spcPts val="0"/>
              </a:spcAft>
              <a:buNone/>
            </a:pPr>
            <a:r>
              <a:rPr lang="en" sz="1200" u="sng">
                <a:solidFill>
                  <a:schemeClr val="hlink"/>
                </a:solidFill>
                <a:hlinkClick r:id="rId10"/>
              </a:rPr>
              <a:t>https://knowablemagazine.org/content/article/physical-world/2023/early-dark-energy-resolving-cosmic-acceleration-mismatch#:~:text=So%20early%20dark%20energy%20is,light%20that%20suffuses%20the%20cosmos</a:t>
            </a:r>
            <a:r>
              <a:rPr lang="en" sz="1200"/>
              <a:t>.</a:t>
            </a:r>
            <a:endParaRPr sz="1200"/>
          </a:p>
          <a:p>
            <a:pPr indent="0" lvl="0" marL="0" rtl="0" algn="l">
              <a:spcBef>
                <a:spcPts val="0"/>
              </a:spcBef>
              <a:spcAft>
                <a:spcPts val="0"/>
              </a:spcAft>
              <a:buNone/>
            </a:pPr>
            <a:r>
              <a:t/>
            </a:r>
            <a:endParaRPr sz="12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5"/>
          <p:cNvSpPr txBox="1"/>
          <p:nvPr>
            <p:ph type="title"/>
          </p:nvPr>
        </p:nvSpPr>
        <p:spPr>
          <a:xfrm>
            <a:off x="720000" y="2612750"/>
            <a:ext cx="5194500" cy="153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Expansion of the Universe</a:t>
            </a:r>
            <a:endParaRPr/>
          </a:p>
        </p:txBody>
      </p:sp>
      <p:sp>
        <p:nvSpPr>
          <p:cNvPr id="217" name="Google Shape;217;p35"/>
          <p:cNvSpPr txBox="1"/>
          <p:nvPr>
            <p:ph idx="2" type="title"/>
          </p:nvPr>
        </p:nvSpPr>
        <p:spPr>
          <a:xfrm>
            <a:off x="720000" y="580988"/>
            <a:ext cx="1863600" cy="1805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01</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6"/>
          <p:cNvSpPr txBox="1"/>
          <p:nvPr>
            <p:ph type="title"/>
          </p:nvPr>
        </p:nvSpPr>
        <p:spPr>
          <a:xfrm>
            <a:off x="507425" y="261475"/>
            <a:ext cx="7928100" cy="11691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3600"/>
              <a:t>Early universe &amp; modern universe</a:t>
            </a:r>
            <a:endParaRPr sz="3600"/>
          </a:p>
        </p:txBody>
      </p:sp>
      <p:sp>
        <p:nvSpPr>
          <p:cNvPr id="223" name="Google Shape;223;p36"/>
          <p:cNvSpPr txBox="1"/>
          <p:nvPr>
            <p:ph idx="1" type="subTitle"/>
          </p:nvPr>
        </p:nvSpPr>
        <p:spPr>
          <a:xfrm>
            <a:off x="350550" y="1613300"/>
            <a:ext cx="4573800" cy="31929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lt1"/>
                </a:solidFill>
              </a:rPr>
              <a:t>After the Big Bang, the universe was like a hot soup of particles. When the universe started cooling, the protons and neutrons began combining into ionized atoms of hydrogen, and eventually some helium. These ionized atoms of hydrogen and helium attracted electrons, turning them into neutral atoms - which allowed light to travel freely for the first time, since this light was no longer scattering off free electrons. The universe was no longer opaque! However, it would still be some time before the first sources of light would start to form, ending the cosmic dark ages. Exactly what the universe's first light (stars that fused the existing hydrogen atoms into more helium) looked like, and exactly when these first stars formed is not known.</a:t>
            </a:r>
            <a:endParaRPr>
              <a:solidFill>
                <a:schemeClr val="lt1"/>
              </a:solidFill>
            </a:endParaRPr>
          </a:p>
        </p:txBody>
      </p:sp>
      <p:pic>
        <p:nvPicPr>
          <p:cNvPr id="224" name="Google Shape;224;p36"/>
          <p:cNvPicPr preferRelativeResize="0"/>
          <p:nvPr/>
        </p:nvPicPr>
        <p:blipFill>
          <a:blip r:embed="rId3">
            <a:alphaModFix/>
          </a:blip>
          <a:stretch>
            <a:fillRect/>
          </a:stretch>
        </p:blipFill>
        <p:spPr>
          <a:xfrm>
            <a:off x="5156125" y="1217850"/>
            <a:ext cx="3370673" cy="34081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7"/>
          <p:cNvSpPr txBox="1"/>
          <p:nvPr/>
        </p:nvSpPr>
        <p:spPr>
          <a:xfrm>
            <a:off x="0" y="613988"/>
            <a:ext cx="9144000" cy="843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4500">
                <a:solidFill>
                  <a:schemeClr val="dk2"/>
                </a:solidFill>
                <a:latin typeface="Cinzel"/>
                <a:ea typeface="Cinzel"/>
                <a:cs typeface="Cinzel"/>
                <a:sym typeface="Cinzel"/>
              </a:rPr>
              <a:t>Expanding Universe</a:t>
            </a:r>
            <a:endParaRPr b="1" sz="4500">
              <a:solidFill>
                <a:schemeClr val="dk2"/>
              </a:solidFill>
              <a:latin typeface="Cinzel"/>
              <a:ea typeface="Cinzel"/>
              <a:cs typeface="Cinzel"/>
              <a:sym typeface="Cinzel"/>
            </a:endParaRPr>
          </a:p>
        </p:txBody>
      </p:sp>
      <p:sp>
        <p:nvSpPr>
          <p:cNvPr id="230" name="Google Shape;230;p37"/>
          <p:cNvSpPr txBox="1"/>
          <p:nvPr>
            <p:ph idx="4294967295" type="subTitle"/>
          </p:nvPr>
        </p:nvSpPr>
        <p:spPr>
          <a:xfrm>
            <a:off x="2004150" y="1620718"/>
            <a:ext cx="5135700" cy="2908800"/>
          </a:xfrm>
          <a:prstGeom prst="rect">
            <a:avLst/>
          </a:prstGeom>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SzPts val="1600"/>
              <a:buChar char="●"/>
            </a:pPr>
            <a:r>
              <a:rPr lang="en" sz="1600"/>
              <a:t>In 1929 Edwin Hubble observed the redshift of distant galaxies and deduced that the farther away a </a:t>
            </a:r>
            <a:r>
              <a:rPr lang="en" sz="1600"/>
              <a:t>galaxy</a:t>
            </a:r>
            <a:r>
              <a:rPr lang="en" sz="1600"/>
              <a:t> is from earth, the faster it appears to be receding</a:t>
            </a:r>
            <a:endParaRPr sz="1600"/>
          </a:p>
          <a:p>
            <a:pPr indent="-330200" lvl="0" marL="457200" rtl="0" algn="l">
              <a:lnSpc>
                <a:spcPct val="115000"/>
              </a:lnSpc>
              <a:spcBef>
                <a:spcPts val="0"/>
              </a:spcBef>
              <a:spcAft>
                <a:spcPts val="0"/>
              </a:spcAft>
              <a:buSzPts val="1600"/>
              <a:buChar char="●"/>
            </a:pPr>
            <a:r>
              <a:rPr lang="en" sz="1600"/>
              <a:t>His research was the first observable evidence supporting the expansion of the universe </a:t>
            </a:r>
            <a:endParaRPr sz="1600"/>
          </a:p>
          <a:p>
            <a:pPr indent="-330200" lvl="0" marL="457200" rtl="0" algn="l">
              <a:lnSpc>
                <a:spcPct val="115000"/>
              </a:lnSpc>
              <a:spcBef>
                <a:spcPts val="0"/>
              </a:spcBef>
              <a:spcAft>
                <a:spcPts val="0"/>
              </a:spcAft>
              <a:buSzPts val="1600"/>
              <a:buChar char="●"/>
            </a:pPr>
            <a:r>
              <a:rPr lang="en" sz="1600"/>
              <a:t>By knowing the rate of acceleration of the universe, scientists are able to calculate the age of the universe</a:t>
            </a:r>
            <a:endParaRPr sz="16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8"/>
          <p:cNvSpPr txBox="1"/>
          <p:nvPr>
            <p:ph type="title"/>
          </p:nvPr>
        </p:nvSpPr>
        <p:spPr>
          <a:xfrm>
            <a:off x="607950" y="898663"/>
            <a:ext cx="7928100" cy="857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500"/>
              <a:t>Hubble Constant</a:t>
            </a:r>
            <a:endParaRPr sz="4500"/>
          </a:p>
        </p:txBody>
      </p:sp>
      <p:sp>
        <p:nvSpPr>
          <p:cNvPr id="236" name="Google Shape;236;p38"/>
          <p:cNvSpPr txBox="1"/>
          <p:nvPr>
            <p:ph idx="1" type="subTitle"/>
          </p:nvPr>
        </p:nvSpPr>
        <p:spPr>
          <a:xfrm>
            <a:off x="2004150" y="1850237"/>
            <a:ext cx="5135700" cy="23946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Char char="●"/>
            </a:pPr>
            <a:r>
              <a:rPr lang="en"/>
              <a:t>Hubble Constant is the rate at which the universe is expanding: the ratio of an object’s recessional speed to its distance from Earth</a:t>
            </a:r>
            <a:endParaRPr/>
          </a:p>
          <a:p>
            <a:pPr indent="-317500" lvl="0" marL="457200" rtl="0" algn="l">
              <a:lnSpc>
                <a:spcPct val="115000"/>
              </a:lnSpc>
              <a:spcBef>
                <a:spcPts val="0"/>
              </a:spcBef>
              <a:spcAft>
                <a:spcPts val="0"/>
              </a:spcAft>
              <a:buSzPts val="1400"/>
              <a:buChar char="●"/>
            </a:pPr>
            <a:r>
              <a:rPr lang="en"/>
              <a:t>C</a:t>
            </a:r>
            <a:r>
              <a:rPr lang="en"/>
              <a:t>alculated to be</a:t>
            </a:r>
            <a:r>
              <a:rPr lang="en"/>
              <a:t> 67.4 km/s/mpc in 2018 using data from the Planck Space Telescope’s map of the cosmic microwave background</a:t>
            </a:r>
            <a:endParaRPr/>
          </a:p>
          <a:p>
            <a:pPr indent="-317500" lvl="0" marL="457200" rtl="0" algn="l">
              <a:lnSpc>
                <a:spcPct val="115000"/>
              </a:lnSpc>
              <a:spcBef>
                <a:spcPts val="0"/>
              </a:spcBef>
              <a:spcAft>
                <a:spcPts val="0"/>
              </a:spcAft>
              <a:buSzPts val="1400"/>
              <a:buChar char="●"/>
            </a:pPr>
            <a:r>
              <a:rPr lang="en"/>
              <a:t>calculations using Baryon Acoustic Oscillations yield the same number</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9"/>
          <p:cNvSpPr txBox="1"/>
          <p:nvPr>
            <p:ph type="title"/>
          </p:nvPr>
        </p:nvSpPr>
        <p:spPr>
          <a:xfrm>
            <a:off x="720000" y="2765150"/>
            <a:ext cx="4849800" cy="153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Details of the discrepancy</a:t>
            </a:r>
            <a:endParaRPr/>
          </a:p>
        </p:txBody>
      </p:sp>
      <p:sp>
        <p:nvSpPr>
          <p:cNvPr id="242" name="Google Shape;242;p39"/>
          <p:cNvSpPr txBox="1"/>
          <p:nvPr>
            <p:ph idx="2" type="title"/>
          </p:nvPr>
        </p:nvSpPr>
        <p:spPr>
          <a:xfrm>
            <a:off x="720000" y="580988"/>
            <a:ext cx="1863600" cy="1805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2</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40"/>
          <p:cNvSpPr txBox="1"/>
          <p:nvPr>
            <p:ph type="title"/>
          </p:nvPr>
        </p:nvSpPr>
        <p:spPr>
          <a:xfrm>
            <a:off x="-170825" y="2759450"/>
            <a:ext cx="3259200" cy="2030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4500"/>
              <a:t>History of H</a:t>
            </a:r>
            <a:r>
              <a:rPr baseline="-25000" lang="en" sz="4500"/>
              <a:t>0</a:t>
            </a:r>
            <a:endParaRPr baseline="-25000" sz="4500"/>
          </a:p>
        </p:txBody>
      </p:sp>
      <p:sp>
        <p:nvSpPr>
          <p:cNvPr id="248" name="Google Shape;248;p40"/>
          <p:cNvSpPr txBox="1"/>
          <p:nvPr>
            <p:ph idx="1" type="subTitle"/>
          </p:nvPr>
        </p:nvSpPr>
        <p:spPr>
          <a:xfrm>
            <a:off x="3733175" y="907250"/>
            <a:ext cx="4912200" cy="4099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Char char="●"/>
            </a:pPr>
            <a:r>
              <a:rPr lang="en"/>
              <a:t>Before Hubble, Leavitt already discovered cepheids as standard candles</a:t>
            </a:r>
            <a:endParaRPr/>
          </a:p>
          <a:p>
            <a:pPr indent="-317500" lvl="0" marL="457200" rtl="0" algn="l">
              <a:lnSpc>
                <a:spcPct val="115000"/>
              </a:lnSpc>
              <a:spcBef>
                <a:spcPts val="0"/>
              </a:spcBef>
              <a:spcAft>
                <a:spcPts val="0"/>
              </a:spcAft>
              <a:buSzPts val="1400"/>
              <a:buChar char="●"/>
            </a:pPr>
            <a:r>
              <a:rPr lang="en"/>
              <a:t>It was created in 1929, and was initially suggested to be 500 km/sMpc by Hubble himself</a:t>
            </a:r>
            <a:endParaRPr/>
          </a:p>
          <a:p>
            <a:pPr indent="-317500" lvl="0" marL="457200" rtl="0" algn="l">
              <a:lnSpc>
                <a:spcPct val="115000"/>
              </a:lnSpc>
              <a:spcBef>
                <a:spcPts val="0"/>
              </a:spcBef>
              <a:spcAft>
                <a:spcPts val="0"/>
              </a:spcAft>
              <a:buSzPts val="1400"/>
              <a:buChar char="●"/>
            </a:pPr>
            <a:r>
              <a:rPr lang="en"/>
              <a:t>As time progresses, the value ranged from 50 to 100 km/sMpc</a:t>
            </a:r>
            <a:endParaRPr/>
          </a:p>
          <a:p>
            <a:pPr indent="-317500" lvl="0" marL="457200" rtl="0" algn="l">
              <a:lnSpc>
                <a:spcPct val="115000"/>
              </a:lnSpc>
              <a:spcBef>
                <a:spcPts val="0"/>
              </a:spcBef>
              <a:spcAft>
                <a:spcPts val="0"/>
              </a:spcAft>
              <a:buSzPts val="1400"/>
              <a:buChar char="●"/>
            </a:pPr>
            <a:r>
              <a:rPr lang="en"/>
              <a:t>Freedman uses the Hubble telescope to set down the value of 72 km/sMpc</a:t>
            </a:r>
            <a:endParaRPr/>
          </a:p>
          <a:p>
            <a:pPr indent="-317500" lvl="0" marL="457200" rtl="0" algn="l">
              <a:lnSpc>
                <a:spcPct val="115000"/>
              </a:lnSpc>
              <a:spcBef>
                <a:spcPts val="0"/>
              </a:spcBef>
              <a:spcAft>
                <a:spcPts val="0"/>
              </a:spcAft>
              <a:buSzPts val="1400"/>
              <a:buChar char="●"/>
            </a:pPr>
            <a:r>
              <a:rPr lang="en"/>
              <a:t>Meanwhile, Saul </a:t>
            </a:r>
            <a:r>
              <a:rPr lang="en"/>
              <a:t>Perlmutter observes type Ia supernovae and determines that the universe is accelerating</a:t>
            </a:r>
            <a:endParaRPr/>
          </a:p>
          <a:p>
            <a:pPr indent="-317500" lvl="0" marL="457200" rtl="0" algn="l">
              <a:lnSpc>
                <a:spcPct val="115000"/>
              </a:lnSpc>
              <a:spcBef>
                <a:spcPts val="0"/>
              </a:spcBef>
              <a:spcAft>
                <a:spcPts val="0"/>
              </a:spcAft>
              <a:buSzPts val="1400"/>
              <a:buChar char="●"/>
            </a:pPr>
            <a:r>
              <a:rPr lang="en"/>
              <a:t>Wins Nobel Prize in 2011</a:t>
            </a:r>
            <a:endParaRPr/>
          </a:p>
          <a:p>
            <a:pPr indent="-317500" lvl="0" marL="457200" rtl="0" algn="l">
              <a:lnSpc>
                <a:spcPct val="115000"/>
              </a:lnSpc>
              <a:spcBef>
                <a:spcPts val="0"/>
              </a:spcBef>
              <a:spcAft>
                <a:spcPts val="0"/>
              </a:spcAft>
              <a:buSzPts val="1400"/>
              <a:buChar char="●"/>
            </a:pPr>
            <a:r>
              <a:rPr lang="en"/>
              <a:t>Leaves the quest to find the Hubble Constant even more cryptic than before</a:t>
            </a:r>
            <a:r>
              <a:rPr lang="en"/>
              <a:t>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41"/>
          <p:cNvSpPr txBox="1"/>
          <p:nvPr>
            <p:ph type="title"/>
          </p:nvPr>
        </p:nvSpPr>
        <p:spPr>
          <a:xfrm>
            <a:off x="720150" y="980075"/>
            <a:ext cx="7703700" cy="1071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6000"/>
              <a:t>Hubble Tension</a:t>
            </a:r>
            <a:endParaRPr sz="6000"/>
          </a:p>
        </p:txBody>
      </p:sp>
      <p:sp>
        <p:nvSpPr>
          <p:cNvPr id="254" name="Google Shape;254;p41"/>
          <p:cNvSpPr txBox="1"/>
          <p:nvPr>
            <p:ph idx="1" type="body"/>
          </p:nvPr>
        </p:nvSpPr>
        <p:spPr>
          <a:xfrm>
            <a:off x="720150" y="2120125"/>
            <a:ext cx="7703700" cy="20433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a:t>Hubble Tension is the ongoing discrepancy between the calculations for the acceleration of the expansion of the </a:t>
            </a:r>
            <a:r>
              <a:rPr lang="en" sz="1600"/>
              <a:t>universe. </a:t>
            </a:r>
            <a:endParaRPr sz="1600"/>
          </a:p>
          <a:p>
            <a:pPr indent="-330200" lvl="0" marL="457200" rtl="0" algn="l">
              <a:lnSpc>
                <a:spcPct val="115000"/>
              </a:lnSpc>
              <a:spcBef>
                <a:spcPts val="0"/>
              </a:spcBef>
              <a:spcAft>
                <a:spcPts val="0"/>
              </a:spcAft>
              <a:buSzPts val="1600"/>
              <a:buChar char="●"/>
            </a:pPr>
            <a:r>
              <a:rPr lang="en" sz="1600"/>
              <a:t>First calculated to be 67.4 km/s/Mpc in 2018</a:t>
            </a:r>
            <a:endParaRPr sz="1600"/>
          </a:p>
          <a:p>
            <a:pPr indent="-330200" lvl="0" marL="457200" rtl="0" algn="l">
              <a:lnSpc>
                <a:spcPct val="115000"/>
              </a:lnSpc>
              <a:spcBef>
                <a:spcPts val="0"/>
              </a:spcBef>
              <a:spcAft>
                <a:spcPts val="0"/>
              </a:spcAft>
              <a:buSzPts val="1600"/>
              <a:buChar char="●"/>
            </a:pPr>
            <a:r>
              <a:rPr lang="en" sz="1600"/>
              <a:t>In 2019 physicists began publishing their calculations for the Hubble constant, all of which varied from the accepted value</a:t>
            </a:r>
            <a:endParaRPr sz="1600"/>
          </a:p>
          <a:p>
            <a:pPr indent="-330200" lvl="0" marL="457200" rtl="0" algn="l">
              <a:spcBef>
                <a:spcPts val="0"/>
              </a:spcBef>
              <a:spcAft>
                <a:spcPts val="0"/>
              </a:spcAft>
              <a:buSzPts val="1600"/>
              <a:buChar char="●"/>
            </a:pPr>
            <a:r>
              <a:rPr lang="en" sz="1600"/>
              <a:t>Different values from different ages of the universe</a:t>
            </a:r>
            <a:endParaRPr sz="1600"/>
          </a:p>
          <a:p>
            <a:pPr indent="-330200" lvl="0" marL="457200" rtl="0" algn="l">
              <a:lnSpc>
                <a:spcPct val="115000"/>
              </a:lnSpc>
              <a:spcBef>
                <a:spcPts val="0"/>
              </a:spcBef>
              <a:spcAft>
                <a:spcPts val="0"/>
              </a:spcAft>
              <a:buSzPts val="1600"/>
              <a:buChar char="●"/>
            </a:pPr>
            <a:r>
              <a:rPr lang="en" sz="1600"/>
              <a:t>Scientists are still debating which value to accept</a:t>
            </a:r>
            <a:endParaRPr sz="16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ci-fi Short Film Pitch Deck by Slidesgo">
  <a:themeElements>
    <a:clrScheme name="Simple Light">
      <a:dk1>
        <a:srgbClr val="161616"/>
      </a:dk1>
      <a:lt1>
        <a:srgbClr val="FFFFFF"/>
      </a:lt1>
      <a:dk2>
        <a:srgbClr val="FAF9EC"/>
      </a:dk2>
      <a:lt2>
        <a:srgbClr val="160D00"/>
      </a:lt2>
      <a:accent1>
        <a:srgbClr val="FFFFFF"/>
      </a:accent1>
      <a:accent2>
        <a:srgbClr val="FFFFFF"/>
      </a:accent2>
      <a:accent3>
        <a:srgbClr val="FFFFFF"/>
      </a:accent3>
      <a:accent4>
        <a:srgbClr val="FFFFFF"/>
      </a:accent4>
      <a:accent5>
        <a:srgbClr val="FFFFFF"/>
      </a:accent5>
      <a:accent6>
        <a:srgbClr val="FFFFFF"/>
      </a:accent6>
      <a:hlink>
        <a:srgbClr val="FAF9E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