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5143500" cx="9144000"/>
  <p:notesSz cx="6858000" cy="9144000"/>
  <p:embeddedFontLst>
    <p:embeddedFont>
      <p:font typeface="Raleway"/>
      <p:regular r:id="rId45"/>
      <p:bold r:id="rId46"/>
      <p:italic r:id="rId47"/>
      <p:boldItalic r:id="rId48"/>
    </p:embeddedFont>
    <p:embeddedFont>
      <p:font typeface="Raleway SemiBold"/>
      <p:regular r:id="rId49"/>
      <p:bold r:id="rId50"/>
      <p:italic r:id="rId51"/>
      <p:boldItalic r:id="rId52"/>
    </p:embeddedFont>
    <p:embeddedFont>
      <p:font typeface="Roboto"/>
      <p:regular r:id="rId53"/>
      <p:bold r:id="rId54"/>
      <p:italic r:id="rId55"/>
      <p:boldItalic r:id="rId56"/>
    </p:embeddedFont>
    <p:embeddedFont>
      <p:font typeface="Anaheim"/>
      <p:regular r:id="rId57"/>
      <p:bold r:id="rId58"/>
    </p:embeddedFont>
    <p:embeddedFont>
      <p:font typeface="Bebas Neue"/>
      <p:regular r:id="rId59"/>
    </p:embeddedFont>
    <p:embeddedFont>
      <p:font typeface="Raleway Light"/>
      <p:regular r:id="rId60"/>
      <p:bold r:id="rId61"/>
      <p:italic r:id="rId62"/>
      <p:boldItalic r:id="rId63"/>
    </p:embeddedFont>
    <p:embeddedFont>
      <p:font typeface="Quicksand"/>
      <p:regular r:id="rId64"/>
      <p:bold r:id="rId65"/>
    </p:embeddedFont>
    <p:embeddedFont>
      <p:font typeface="Raleway Medium"/>
      <p:regular r:id="rId66"/>
      <p:bold r:id="rId67"/>
      <p:italic r:id="rId68"/>
      <p:boldItalic r:id="rId69"/>
    </p:embeddedFont>
    <p:embeddedFont>
      <p:font typeface="Cinzel"/>
      <p:regular r:id="rId70"/>
      <p:bold r:id="rId71"/>
    </p:embeddedFont>
    <p:embeddedFont>
      <p:font typeface="PT Sans"/>
      <p:regular r:id="rId72"/>
      <p:bold r:id="rId73"/>
      <p:italic r:id="rId74"/>
      <p:boldItalic r:id="rId7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font" Target="fonts/Raleway-bold.fntdata"/><Relationship Id="rId45" Type="http://schemas.openxmlformats.org/officeDocument/2006/relationships/font" Target="fonts/Raleway-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Raleway-boldItalic.fntdata"/><Relationship Id="rId47" Type="http://schemas.openxmlformats.org/officeDocument/2006/relationships/font" Target="fonts/Raleway-italic.fntdata"/><Relationship Id="rId49" Type="http://schemas.openxmlformats.org/officeDocument/2006/relationships/font" Target="fonts/RalewaySemiBold-regular.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PTSans-bold.fntdata"/><Relationship Id="rId72" Type="http://schemas.openxmlformats.org/officeDocument/2006/relationships/font" Target="fonts/PTSans-regular.fntdata"/><Relationship Id="rId31" Type="http://schemas.openxmlformats.org/officeDocument/2006/relationships/slide" Target="slides/slide27.xml"/><Relationship Id="rId75" Type="http://schemas.openxmlformats.org/officeDocument/2006/relationships/font" Target="fonts/PTSans-boldItalic.fntdata"/><Relationship Id="rId30" Type="http://schemas.openxmlformats.org/officeDocument/2006/relationships/slide" Target="slides/slide26.xml"/><Relationship Id="rId74" Type="http://schemas.openxmlformats.org/officeDocument/2006/relationships/font" Target="fonts/PTSans-italic.fntdata"/><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71" Type="http://schemas.openxmlformats.org/officeDocument/2006/relationships/font" Target="fonts/Cinzel-bold.fntdata"/><Relationship Id="rId70" Type="http://schemas.openxmlformats.org/officeDocument/2006/relationships/font" Target="fonts/Cinzel-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font" Target="fonts/RalewayLight-italic.fntdata"/><Relationship Id="rId61" Type="http://schemas.openxmlformats.org/officeDocument/2006/relationships/font" Target="fonts/RalewayLight-bold.fntdata"/><Relationship Id="rId20" Type="http://schemas.openxmlformats.org/officeDocument/2006/relationships/slide" Target="slides/slide16.xml"/><Relationship Id="rId64" Type="http://schemas.openxmlformats.org/officeDocument/2006/relationships/font" Target="fonts/Quicksand-regular.fntdata"/><Relationship Id="rId63" Type="http://schemas.openxmlformats.org/officeDocument/2006/relationships/font" Target="fonts/RalewayLight-boldItalic.fntdata"/><Relationship Id="rId22" Type="http://schemas.openxmlformats.org/officeDocument/2006/relationships/slide" Target="slides/slide18.xml"/><Relationship Id="rId66" Type="http://schemas.openxmlformats.org/officeDocument/2006/relationships/font" Target="fonts/RalewayMedium-regular.fntdata"/><Relationship Id="rId21" Type="http://schemas.openxmlformats.org/officeDocument/2006/relationships/slide" Target="slides/slide17.xml"/><Relationship Id="rId65" Type="http://schemas.openxmlformats.org/officeDocument/2006/relationships/font" Target="fonts/Quicksand-bold.fntdata"/><Relationship Id="rId24" Type="http://schemas.openxmlformats.org/officeDocument/2006/relationships/slide" Target="slides/slide20.xml"/><Relationship Id="rId68" Type="http://schemas.openxmlformats.org/officeDocument/2006/relationships/font" Target="fonts/RalewayMedium-italic.fntdata"/><Relationship Id="rId23" Type="http://schemas.openxmlformats.org/officeDocument/2006/relationships/slide" Target="slides/slide19.xml"/><Relationship Id="rId67" Type="http://schemas.openxmlformats.org/officeDocument/2006/relationships/font" Target="fonts/RalewayMedium-bold.fntdata"/><Relationship Id="rId60" Type="http://schemas.openxmlformats.org/officeDocument/2006/relationships/font" Target="fonts/RalewayLight-regular.fntdata"/><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RalewayMedium-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RalewaySemiBold-italic.fntdata"/><Relationship Id="rId50" Type="http://schemas.openxmlformats.org/officeDocument/2006/relationships/font" Target="fonts/RalewaySemiBold-bold.fntdata"/><Relationship Id="rId53" Type="http://schemas.openxmlformats.org/officeDocument/2006/relationships/font" Target="fonts/Roboto-regular.fntdata"/><Relationship Id="rId52" Type="http://schemas.openxmlformats.org/officeDocument/2006/relationships/font" Target="fonts/RalewaySemiBold-boldItalic.fntdata"/><Relationship Id="rId11" Type="http://schemas.openxmlformats.org/officeDocument/2006/relationships/slide" Target="slides/slide7.xml"/><Relationship Id="rId55" Type="http://schemas.openxmlformats.org/officeDocument/2006/relationships/font" Target="fonts/Roboto-italic.fntdata"/><Relationship Id="rId10" Type="http://schemas.openxmlformats.org/officeDocument/2006/relationships/slide" Target="slides/slide6.xml"/><Relationship Id="rId54" Type="http://schemas.openxmlformats.org/officeDocument/2006/relationships/font" Target="fonts/Roboto-bold.fntdata"/><Relationship Id="rId13" Type="http://schemas.openxmlformats.org/officeDocument/2006/relationships/slide" Target="slides/slide9.xml"/><Relationship Id="rId57" Type="http://schemas.openxmlformats.org/officeDocument/2006/relationships/font" Target="fonts/Anaheim-regular.fntdata"/><Relationship Id="rId12" Type="http://schemas.openxmlformats.org/officeDocument/2006/relationships/slide" Target="slides/slide8.xml"/><Relationship Id="rId56" Type="http://schemas.openxmlformats.org/officeDocument/2006/relationships/font" Target="fonts/Roboto-boldItalic.fntdata"/><Relationship Id="rId15" Type="http://schemas.openxmlformats.org/officeDocument/2006/relationships/slide" Target="slides/slide11.xml"/><Relationship Id="rId59" Type="http://schemas.openxmlformats.org/officeDocument/2006/relationships/font" Target="fonts/BebasNeue-regular.fntdata"/><Relationship Id="rId14" Type="http://schemas.openxmlformats.org/officeDocument/2006/relationships/slide" Target="slides/slide10.xml"/><Relationship Id="rId58" Type="http://schemas.openxmlformats.org/officeDocument/2006/relationships/font" Target="fonts/Anaheim-bold.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4dfce81f19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dfce81f19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cbd069578b30384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cbd069578b30384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cbd069578b30384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 name="Google Shape;414;gcbd069578b30384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cbd069578b30384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cbd069578b30384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cbd069578b30384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cbd069578b30384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275059f74ea_7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275059f74ea_7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first, here are some basic </a:t>
            </a:r>
            <a:r>
              <a:rPr lang="en"/>
              <a:t>equations</a:t>
            </a:r>
            <a:r>
              <a:rPr lang="en"/>
              <a:t> for light, energy and how they relate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1.Max Planck suggests that light is quantized (of later discovered photons)</a:t>
            </a:r>
            <a:endParaRPr/>
          </a:p>
          <a:p>
            <a:pPr indent="0" lvl="0" marL="0" rtl="0" algn="l">
              <a:spcBef>
                <a:spcPts val="0"/>
              </a:spcBef>
              <a:spcAft>
                <a:spcPts val="0"/>
              </a:spcAft>
              <a:buNone/>
            </a:pPr>
            <a:r>
              <a:rPr lang="en"/>
              <a:t>h</a:t>
            </a:r>
            <a:r>
              <a:rPr lang="en"/>
              <a:t> is the planck constant, hbar is the reduced planck’s constant</a:t>
            </a:r>
            <a:endParaRPr/>
          </a:p>
          <a:p>
            <a:pPr indent="0" lvl="0" marL="0" rtl="0" algn="l">
              <a:spcBef>
                <a:spcPts val="0"/>
              </a:spcBef>
              <a:spcAft>
                <a:spcPts val="0"/>
              </a:spcAft>
              <a:buNone/>
            </a:pPr>
            <a:r>
              <a:rPr lang="en"/>
              <a:t>h</a:t>
            </a:r>
            <a:r>
              <a:rPr lang="en"/>
              <a:t> =  6.63 · 10^−34  Js</a:t>
            </a:r>
            <a:endParaRPr/>
          </a:p>
          <a:p>
            <a:pPr indent="0" lvl="0" marL="0" rtl="0" algn="l">
              <a:spcBef>
                <a:spcPts val="0"/>
              </a:spcBef>
              <a:spcAft>
                <a:spcPts val="0"/>
              </a:spcAft>
              <a:buNone/>
            </a:pPr>
            <a:r>
              <a:rPr lang="en"/>
              <a:t>h</a:t>
            </a:r>
            <a:r>
              <a:rPr lang="en"/>
              <a:t> bar =</a:t>
            </a:r>
            <a:r>
              <a:rPr lang="en"/>
              <a:t> h/2pi  =  1.06 · 10^−34 </a:t>
            </a:r>
            <a:r>
              <a:rPr lang="en"/>
              <a:t>J</a:t>
            </a:r>
            <a:r>
              <a:rPr lang="en"/>
              <a:t>s</a:t>
            </a:r>
            <a:endParaRPr/>
          </a:p>
          <a:p>
            <a:pPr indent="0" lvl="0" marL="0" rtl="0" algn="l">
              <a:spcBef>
                <a:spcPts val="0"/>
              </a:spcBef>
              <a:spcAft>
                <a:spcPts val="0"/>
              </a:spcAft>
              <a:buNone/>
            </a:pPr>
            <a:r>
              <a:rPr lang="en"/>
              <a:t>v</a:t>
            </a:r>
            <a:r>
              <a:rPr lang="en"/>
              <a:t> = frequency</a:t>
            </a:r>
            <a:endParaRPr/>
          </a:p>
          <a:p>
            <a:pPr indent="0" lvl="0" marL="0" rtl="0" algn="l">
              <a:spcBef>
                <a:spcPts val="0"/>
              </a:spcBef>
              <a:spcAft>
                <a:spcPts val="0"/>
              </a:spcAft>
              <a:buNone/>
            </a:pPr>
            <a:r>
              <a:rPr lang="en"/>
              <a:t>w</a:t>
            </a:r>
            <a:r>
              <a:rPr lang="en"/>
              <a:t> = angular frequency(rad/sec). 2pi/period</a:t>
            </a:r>
            <a:endParaRPr/>
          </a:p>
          <a:p>
            <a:pPr indent="0" lvl="0" marL="0" rtl="0" algn="l">
              <a:spcBef>
                <a:spcPts val="0"/>
              </a:spcBef>
              <a:spcAft>
                <a:spcPts val="0"/>
              </a:spcAft>
              <a:buNone/>
            </a:pPr>
            <a:r>
              <a:rPr lang="en"/>
              <a:t>k</a:t>
            </a:r>
            <a:r>
              <a:rPr lang="en"/>
              <a:t> = wavenumber(rad/m). 2pi/wavenumber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Einstein’s theory of relativity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Angular frequency for light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 and 5. Combining the equations and cancelling out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1.The energy of light is just its kinetic energy and potential energy. We are working with one dimension first, because it helps us set down the basics of the equation and find out how space relates with time (as seen with Einstein’s theory of relativity too, where we set both delta y and z to 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2. Here, we leave potential energy as V(x), as it is only a function of x</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3. Use p=mv to replace mv^2. Divide the equation by p^2</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4. p=hk, replace p with hk</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275059f74ea_7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275059f74ea_7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1. Phi is a wave function that we want to find</a:t>
            </a:r>
            <a:endParaRPr/>
          </a:p>
          <a:p>
            <a:pPr indent="0" lvl="0" marL="0" rtl="0" algn="l">
              <a:spcBef>
                <a:spcPts val="0"/>
              </a:spcBef>
              <a:spcAft>
                <a:spcPts val="0"/>
              </a:spcAft>
              <a:buNone/>
            </a:pPr>
            <a:r>
              <a:rPr lang="en"/>
              <a:t>    </a:t>
            </a:r>
            <a:r>
              <a:rPr lang="en"/>
              <a:t>You want to find a function of phi so its partial derivatives can replace k and w, which we </a:t>
            </a:r>
            <a:r>
              <a:rPr lang="en"/>
              <a:t>don't</a:t>
            </a:r>
            <a:r>
              <a:rPr lang="en"/>
              <a:t> want in the final equation</a:t>
            </a:r>
            <a:endParaRPr/>
          </a:p>
          <a:p>
            <a:pPr indent="0" lvl="0" marL="0" rtl="0" algn="l">
              <a:spcBef>
                <a:spcPts val="0"/>
              </a:spcBef>
              <a:spcAft>
                <a:spcPts val="0"/>
              </a:spcAft>
              <a:buNone/>
            </a:pPr>
            <a:r>
              <a:rPr lang="en"/>
              <a:t>    An exponential </a:t>
            </a:r>
            <a:r>
              <a:rPr lang="en"/>
              <a:t>function</a:t>
            </a:r>
            <a:r>
              <a:rPr lang="en"/>
              <a:t> is used simply for simplicity, as sine and cosine are harder to use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The first partial derivative with respect to 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The second partial derivative with respect to x</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 Replacing k and w in the energy of light equation, we get this equation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2750f39b6ed_9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1" name="Google Shape;481;g2750f39b6ed_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final equation of schrodinger’s equation with the wave function phi of x and t placed in</a:t>
            </a:r>
            <a:endParaRPr/>
          </a:p>
          <a:p>
            <a:pPr indent="0" lvl="0" marL="0" rtl="0" algn="l">
              <a:spcBef>
                <a:spcPts val="0"/>
              </a:spcBef>
              <a:spcAft>
                <a:spcPts val="0"/>
              </a:spcAft>
              <a:buNone/>
            </a:pPr>
            <a:r>
              <a:rPr lang="en"/>
              <a:t>This is the time-dependent schrodinger’s equation. There is a time-independent equation too, but we won’t talk about that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a few “</a:t>
            </a:r>
            <a:r>
              <a:rPr lang="en"/>
              <a:t>problems”</a:t>
            </a:r>
            <a:r>
              <a:rPr lang="en"/>
              <a:t> with this equation, not as in inconsistencies, but rather its limitations.</a:t>
            </a:r>
            <a:endParaRPr/>
          </a:p>
          <a:p>
            <a:pPr indent="0" lvl="0" marL="0" rtl="0" algn="l">
              <a:spcBef>
                <a:spcPts val="0"/>
              </a:spcBef>
              <a:spcAft>
                <a:spcPts val="0"/>
              </a:spcAft>
              <a:buNone/>
            </a:pPr>
            <a:r>
              <a:rPr lang="en"/>
              <a:t>First, we’re using 1D here, but if you want to add </a:t>
            </a:r>
            <a:r>
              <a:rPr lang="en"/>
              <a:t>the </a:t>
            </a:r>
            <a:r>
              <a:rPr lang="en"/>
              <a:t>y and z axis, </a:t>
            </a:r>
            <a:r>
              <a:rPr lang="en"/>
              <a:t>∂ ^2ψ/∂^x2 term becomes the sum of all the spatial axes. This is much more complicated</a:t>
            </a:r>
            <a:endParaRPr/>
          </a:p>
          <a:p>
            <a:pPr indent="0" lvl="0" marL="0" rtl="0" algn="l">
              <a:spcBef>
                <a:spcPts val="0"/>
              </a:spcBef>
              <a:spcAft>
                <a:spcPts val="0"/>
              </a:spcAft>
              <a:buNone/>
            </a:pPr>
            <a:r>
              <a:rPr lang="en"/>
              <a:t>Secondly, the equation, though very useful, isn’t proven yet, and most probably won’t be proven in a long time, or ever, since, although data can support it very well, it can never say for certain that this formula will always be applicable.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 might be asking, how does this equation work if there’s the complex number i in it? Well, this wave </a:t>
            </a:r>
            <a:r>
              <a:rPr lang="en"/>
              <a:t>function</a:t>
            </a:r>
            <a:r>
              <a:rPr lang="en"/>
              <a:t> is a complete guess, as sine and cosine are more complex than the exponential. And the i doesn’t really matter because anything you could to measure, so position, momentum, energy, etc will always be a real quantity, and that’s really what matters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2750f39b6ed_5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2750f39b6ed_5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cbd069578b30384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cbd069578b30384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cbd069578b3038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cbd069578b3038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d431007ba2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d431007ba2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i="1" sz="1200">
              <a:solidFill>
                <a:srgbClr val="595959"/>
              </a:solidFill>
              <a:latin typeface="Anaheim"/>
              <a:ea typeface="Anaheim"/>
              <a:cs typeface="Anaheim"/>
              <a:sym typeface="Anaheim"/>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cbd069578b30384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cbd069578b30384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1ffa7a84ac9_0_17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1ffa7a84ac9_0_17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2e992d4907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2e992d4907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434343"/>
                </a:solidFill>
                <a:latin typeface="Times New Roman"/>
                <a:ea typeface="Times New Roman"/>
                <a:cs typeface="Times New Roman"/>
                <a:sym typeface="Times New Roman"/>
              </a:rPr>
              <a:t>Electron Microscope</a:t>
            </a:r>
            <a:endParaRPr b="1"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Scanning Electron Microscope (SEM)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Used for surface images (butterfly, toothbrush)</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Max resolution 1 nm</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Transmission Electron Microscope (TEM)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Structures inside materials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Can take images of proteins inside mitochondria, or particles of gold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More complex than SEM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Resolution of 50 picometer - roughly size of hydrogen atom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Commonly used in developing cutting edge tech</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Generates electrons and accelerates them to around the speed of light, creating a beam of electrons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Magnetic lenses focuses the electrons down to a small area and shoots/transmits electrons through the specimen</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are scattered as the pass through the specimen, varying by different densities and materials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Imprints an image of the specimen onto the beam of electrons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Beam is then magnified 40 times using an objective lens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Further magnified 50,000 times by a set of projector lenses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After this the image is about 5cm wide - large enough to be captured by a high resolution camera sensor at the bottom of the microscope</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Why electrons and not light??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Visible light is physically limited to magnifications up to ~2,000x</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Zooming in further leaves image blurry, doesnt reveal more details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can reach meaningful magnifications of up to 2milx</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Why is visible light limited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Visible light has avg wavelength of 540nm - larger than the distance between points that the EM can see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As light hits the two points (in video example), creates a pair of propagating waves resulting from interference of two waves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Blurs image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Cant resolve images of features less than ~300nm</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are accelerated to 70% the speed of light - 300,000km/s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Wavelength of 2.5 picometers (200x smaller than visible light wavelength)</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Real resolution is 50picometers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Thats enough to see individual atoms</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Science and engineering of TEM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Field Emission Source generates free electrons </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Negatively charged electrons attracted to positively charged fields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in tungsten crystal needle are attracted to extractor ring which is connected to +5,000V</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Series of metal rings 10k volts apart which accelerates the electrons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Specimen is usually 100nm thick</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Vacuum pump used to create vacuum so as not to scatter the electrons among air particles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Condenser lens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Focus electrons from source to project onto sample</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Uses apertures in path of beam to filter out stray electrons - ensures electrons are more parallel to each other</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Objective and projector lenses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Magnify the image being imprinted into the electron beam up to width o a few cm</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Objective lens - Magnifies image 40x</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Projector lens magnifies image 50k times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Magnetic lenses act as convex/converging lenses, which focuses all electrons down to focal point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As electrons pass focal point and expand they magnify the image, which depends on strength of magnetic field, position of lenses, position of dtectors and cameras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Phosphorescent screen</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Glows when electrons hit it</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Camera is used to view screen</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System used to align microscope</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When ready to capture image, screen moves out of way and image is captured w more sensitive camera CMOS camera</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Screen is used to ensure system is set up correctly bc electron beam could damage cmos camera</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Create a focused spot and scan across object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bounce off and create secondary electrons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Back scattered electrons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X rays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Measure these for details about the surface topology and chemical composition</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Resolution is limited by how small we can make the focused spot and how deep the electrons penetrate into the sample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Practical resolution around 1nm</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STEM combines both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e98dea719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e98dea719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34343"/>
                </a:solidFill>
                <a:latin typeface="Times New Roman"/>
                <a:ea typeface="Times New Roman"/>
                <a:cs typeface="Times New Roman"/>
                <a:sym typeface="Times New Roman"/>
              </a:rPr>
              <a:t>Electron Microscope</a:t>
            </a:r>
            <a:endParaRPr b="1"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Scanning Electron Microscope (SEM)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Used for surface images (butterfly, toothbrush)</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Max resolution 1 nm</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Transmission Electron Microscope (TEM)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Structures inside materials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Can take images of proteins inside mitochondria, or particles of gold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More complex than SEM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Resolution of 50 picometer - roughly size of hydrogen atom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Commonly used in developing cutting edge tech</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Generates electrons and accelerates them to around the speed of light, creating a beam of electrons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Magnetic lenses focuses the electrons down to a small area and shoots/transmits electrons through the specimen</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are scattered as the pass through the specimen, varying by different densities and materials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Imprints an image of the specimen onto the beam of electrons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Beam is then magnified 40 times using an objective lens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Further magnified 50,000 times by a set of projector lenses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After this the image is about 5cm wide - large enough to be captured by a high resolution camera sensor at the bottom of the microscope</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Why electrons and not light??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Visible light is physically limited to magnifications up to ~2,000x</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Zooming in further leaves image blurry, doesnt reveal more details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can reach meaningful magnifications of up to 2milx</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Why is visible light limited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Visible light has avg wavelength of 540nm - larger than the distance between points that the EM can see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As light hits the two points (in video example), creates a pair of propagating waves resulting from interference of two waves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Blurs image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Cant resolve images of features less than ~300nm</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are accelerated to 70% the speed of light - 300,000km/s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Wavelength of 2.5 picometers (200x smaller than visible light wavelength)</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Real resolution is 50picometers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Thats enough to see individual atoms</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Science and engineering of TEM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Field Emission Source generates free electrons </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Negatively charged electrons attracted to positively charged fields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in tungsten crystal needle are attracted to extractor ring which is connected to +5,000V</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Series of metal rings 10k volts apart which accelerates the electrons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Specimen is usually 100nm thick</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Vacuum pump used to create vacuum so as not to scatter the electrons among air particles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Condenser lens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Focus electrons from source to project onto sample</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Uses apertures in path of beam to filter out stray electrons - ensures electrons are more parallel to each other</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Objective and projector lenses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Magnify the image being imprinted into the electron beam up to width o a few cm</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Objective lens - Magnifies image 40x</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Projector lens magnifies image 50k times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Magnetic lenses act as convex/converging lenses, which focuses all electrons down to focal point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As electrons pass focal point and expand they magnify the image, which depends on strength of magnetic field, position of lenses, position of dtectors and cameras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Phosphorescent screen</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Glows when electrons hit it</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Camera is used to view screen</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System used to align microscope</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When ready to capture image, screen moves out of way and image is captured w more sensitive camera CMOS camera</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Screen is used to ensure system is set up correctly bc electron beam could damage cmos camera</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SEM</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Create a focused spot and scan across object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bounce off and create secondary electrons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Back scattered electrons</a:t>
            </a:r>
            <a:endParaRPr sz="1200">
              <a:solidFill>
                <a:srgbClr val="434343"/>
              </a:solidFill>
              <a:latin typeface="Times New Roman"/>
              <a:ea typeface="Times New Roman"/>
              <a:cs typeface="Times New Roman"/>
              <a:sym typeface="Times New Roman"/>
            </a:endParaRPr>
          </a:p>
          <a:p>
            <a:pPr indent="-304800" lvl="2" marL="13716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X rays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Measure these for details about the surface topology and chemical composition</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Resolution is limited by how small we can make the focused spot and how deep the electrons penetrate into the sample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Practical resolution around 1nm</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STEM combines both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2750f39b6ed_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2750f39b6ed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34343"/>
                </a:solidFill>
                <a:latin typeface="Times New Roman"/>
                <a:ea typeface="Times New Roman"/>
                <a:cs typeface="Times New Roman"/>
                <a:sym typeface="Times New Roman"/>
              </a:rPr>
              <a:t>Solar Cells</a:t>
            </a:r>
            <a:endParaRPr b="1" sz="1200">
              <a:solidFill>
                <a:srgbClr val="434343"/>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latin typeface="Times New Roman"/>
                <a:ea typeface="Times New Roman"/>
                <a:cs typeface="Times New Roman"/>
                <a:sym typeface="Times New Roman"/>
              </a:rPr>
              <a:t>“incoming light, exhibiting wave-like properties, is concentrated by mirrors and lenses, passing through the silicon wafer. Once inside the cell, it collides with electrons – displaying particle-like properties – knocking the electrons loose and freeing them to create an electric current between the panel and batteries or the grid.” -https://www.azoquantum.com/Article.aspx?ArticleID=180</a:t>
            </a:r>
            <a:endParaRPr sz="1200">
              <a:solidFill>
                <a:srgbClr val="434343"/>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latin typeface="Times New Roman"/>
                <a:ea typeface="Times New Roman"/>
                <a:cs typeface="Times New Roman"/>
                <a:sym typeface="Times New Roman"/>
              </a:rPr>
              <a:t>Simple explanation:</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Crystalline Silicon wafer (160-240 micrometers)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Difference created by doping the silicon – “by diffusing an n-type dopant into one side of a p-type wafer (or vice versa).” </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N-type material has an excess of electrons: “Adding atoms with a greater number of valence electrons than silicon to a silicon lattice results in the creation of free electrons.” in this case, adding phosphorous to n-type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Adding boron (slightly more protons, called holes) to create p-type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Doping each side separately leaves a p-n junction in the center</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Sunlight hits the solar cell (antireflective)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Wafer absorbs 350-1140nm wavelengths of light (visible light)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Photons from sunlight excite the electrons in the p-n junction layer, causing them to move around and leave a proton “hole”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 moves to n-type layer, negatively charged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Protons move to p-type layer, positively charged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The charge difference between layers creates an electric field</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Adding a wire creates current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in n-layer are free to move through the wire down to p-layer and pair with protons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Flow of electrons is current</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750f39b6ed_2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750f39b6ed_2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2e9affaa5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2e9affaa5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Frequency reference: an object that oscillates at a </a:t>
            </a:r>
            <a:r>
              <a:rPr lang="en"/>
              <a:t>constant</a:t>
            </a:r>
            <a:r>
              <a:rPr lang="en"/>
              <a:t> rate</a:t>
            </a:r>
            <a:endParaRPr/>
          </a:p>
          <a:p>
            <a:pPr indent="0" lvl="0" marL="0" rtl="0" algn="l">
              <a:spcBef>
                <a:spcPts val="0"/>
              </a:spcBef>
              <a:spcAft>
                <a:spcPts val="0"/>
              </a:spcAft>
              <a:buNone/>
            </a:pPr>
            <a:r>
              <a:rPr lang="en"/>
              <a:t>-other clock frequency references (pendulum, quartz) change over time due to temps and pressure</a:t>
            </a:r>
            <a:endParaRPr/>
          </a:p>
          <a:p>
            <a:pPr indent="0" lvl="0" marL="0" rtl="0" algn="l">
              <a:spcBef>
                <a:spcPts val="0"/>
              </a:spcBef>
              <a:spcAft>
                <a:spcPts val="0"/>
              </a:spcAft>
              <a:buNone/>
            </a:pPr>
            <a:r>
              <a:rPr lang="en">
                <a:solidFill>
                  <a:schemeClr val="dk1"/>
                </a:solidFill>
              </a:rPr>
              <a:t>-atoms are virtually immune to environmental factors (their oscillation rates)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-atoms from the same element oscillate at exactly the same rate</a:t>
            </a:r>
            <a:endParaRPr>
              <a:solidFill>
                <a:schemeClr val="dk1"/>
              </a:solidFill>
            </a:endParaRPr>
          </a:p>
          <a:p>
            <a:pPr indent="0" lvl="0" marL="0" rtl="0" algn="l">
              <a:spcBef>
                <a:spcPts val="0"/>
              </a:spcBef>
              <a:spcAft>
                <a:spcPts val="0"/>
              </a:spcAft>
              <a:buNone/>
            </a:pPr>
            <a:r>
              <a:rPr lang="en">
                <a:solidFill>
                  <a:schemeClr val="dk1"/>
                </a:solidFill>
              </a:rPr>
              <a:t>-9,192,632,770 oscillations of a caesium 133 atom (its resonant frequency)</a:t>
            </a:r>
            <a:endParaRPr>
              <a:solidFill>
                <a:schemeClr val="dk1"/>
              </a:solidFill>
            </a:endParaRPr>
          </a:p>
          <a:p>
            <a:pPr indent="0" lvl="0" marL="0" rtl="0" algn="l">
              <a:spcBef>
                <a:spcPts val="0"/>
              </a:spcBef>
              <a:spcAft>
                <a:spcPts val="0"/>
              </a:spcAft>
              <a:buNone/>
            </a:pPr>
            <a:r>
              <a:rPr lang="en">
                <a:solidFill>
                  <a:schemeClr val="dk1"/>
                </a:solidFill>
              </a:rPr>
              <a:t>-</a:t>
            </a:r>
            <a:r>
              <a:rPr lang="en">
                <a:solidFill>
                  <a:schemeClr val="dk1"/>
                </a:solidFill>
              </a:rPr>
              <a:t>caesium 133 atoms are commonly used because they have a very stable/predictable frequency</a:t>
            </a:r>
            <a:endParaRPr>
              <a:solidFill>
                <a:schemeClr val="dk1"/>
              </a:solidFill>
            </a:endParaRPr>
          </a:p>
          <a:p>
            <a:pPr indent="0" lvl="0" marL="0" rtl="0" algn="l">
              <a:spcBef>
                <a:spcPts val="0"/>
              </a:spcBef>
              <a:spcAft>
                <a:spcPts val="0"/>
              </a:spcAft>
              <a:buNone/>
            </a:pPr>
            <a:r>
              <a:rPr lang="en">
                <a:solidFill>
                  <a:schemeClr val="dk1"/>
                </a:solidFill>
              </a:rPr>
              <a:t>- radio frequency is in Hertz (waves/sec)</a:t>
            </a:r>
            <a:endParaRPr>
              <a:solidFill>
                <a:schemeClr val="dk1"/>
              </a:solidFill>
            </a:endParaRPr>
          </a:p>
          <a:p>
            <a:pPr indent="0" lvl="0" marL="0" rtl="0" algn="l">
              <a:spcBef>
                <a:spcPts val="0"/>
              </a:spcBef>
              <a:spcAft>
                <a:spcPts val="0"/>
              </a:spcAft>
              <a:buNone/>
            </a:pPr>
            <a:r>
              <a:rPr lang="en">
                <a:solidFill>
                  <a:schemeClr val="dk1"/>
                </a:solidFill>
              </a:rPr>
              <a:t>What other atoms can be used? Rubidium, strontium, hydrogen</a:t>
            </a:r>
            <a:endParaRPr>
              <a:solidFill>
                <a:schemeClr val="dk1"/>
              </a:solidFill>
            </a:endParaRPr>
          </a:p>
          <a:p>
            <a:pPr indent="0" lvl="0" marL="0" rtl="0" algn="l">
              <a:spcBef>
                <a:spcPts val="0"/>
              </a:spcBef>
              <a:spcAft>
                <a:spcPts val="0"/>
              </a:spcAft>
              <a:buNone/>
            </a:pPr>
            <a:r>
              <a:rPr lang="en">
                <a:solidFill>
                  <a:schemeClr val="dk1"/>
                </a:solidFill>
              </a:rPr>
              <a:t>GPS: satellites need to send and measure signals traveling at light speed, small variations in frequency can cause significant errors, a deviation of one-thousandth of a second </a:t>
            </a:r>
            <a:r>
              <a:rPr lang="en">
                <a:solidFill>
                  <a:schemeClr val="dk1"/>
                </a:solidFill>
              </a:rPr>
              <a:t>could throw off a GPS route by 300 km</a:t>
            </a:r>
            <a:endParaRPr>
              <a:solidFill>
                <a:schemeClr val="dk1"/>
              </a:solidFill>
            </a:endParaRPr>
          </a:p>
          <a:p>
            <a:pPr indent="0" lvl="0" marL="0" rtl="0" algn="l">
              <a:spcBef>
                <a:spcPts val="0"/>
              </a:spcBef>
              <a:spcAft>
                <a:spcPts val="0"/>
              </a:spcAft>
              <a:buNone/>
            </a:pPr>
            <a:r>
              <a:rPr lang="en">
                <a:solidFill>
                  <a:schemeClr val="dk1"/>
                </a:solidFill>
              </a:rPr>
              <a:t>Everyone else has a kahoot…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e9affaa5ba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e9affaa5ba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rPr>
              <a:t>-</a:t>
            </a:r>
            <a:r>
              <a:rPr lang="en" sz="1200">
                <a:solidFill>
                  <a:schemeClr val="dk1"/>
                </a:solidFill>
              </a:rPr>
              <a:t>light lands on leaf as photons</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-chlorophyll is a green pigment that is involved in photosynthesis, found in chloroplasts of plant cells and some bacteria and algae, absorbs red and blue light and reflects green light</a:t>
            </a:r>
            <a:endParaRPr sz="1200">
              <a:solidFill>
                <a:schemeClr val="dk1"/>
              </a:solidFill>
            </a:endParaRPr>
          </a:p>
          <a:p>
            <a:pPr indent="0" lvl="0" marL="0" rtl="0" algn="l">
              <a:lnSpc>
                <a:spcPct val="115000"/>
              </a:lnSpc>
              <a:spcBef>
                <a:spcPts val="0"/>
              </a:spcBef>
              <a:spcAft>
                <a:spcPts val="0"/>
              </a:spcAft>
              <a:buNone/>
            </a:pPr>
            <a:r>
              <a:rPr lang="en" sz="1200">
                <a:solidFill>
                  <a:srgbClr val="111111"/>
                </a:solidFill>
                <a:highlight>
                  <a:srgbClr val="FFFFFF"/>
                </a:highlight>
                <a:latin typeface="Roboto"/>
                <a:ea typeface="Roboto"/>
                <a:cs typeface="Roboto"/>
                <a:sym typeface="Roboto"/>
              </a:rPr>
              <a:t>-chemical energy, which is used to synthesize organic compounds (like sugars) from carbon dioxide and water</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-chloroplast is essential for the growth and survival of plants, </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-every second in sunlight brings a leaf thousands of trillions of photons</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-almost every red photon is captured and its energy processed</a:t>
            </a:r>
            <a:endParaRPr sz="1200">
              <a:solidFill>
                <a:schemeClr val="dk1"/>
              </a:solidFill>
            </a:endParaRPr>
          </a:p>
          <a:p>
            <a:pPr indent="0" lvl="0" marL="0" rtl="0" algn="l">
              <a:lnSpc>
                <a:spcPct val="115000"/>
              </a:lnSpc>
              <a:spcBef>
                <a:spcPts val="0"/>
              </a:spcBef>
              <a:spcAft>
                <a:spcPts val="0"/>
              </a:spcAft>
              <a:buNone/>
            </a:pPr>
            <a:r>
              <a:rPr lang="en" sz="1200">
                <a:solidFill>
                  <a:schemeClr val="dk1"/>
                </a:solidFill>
              </a:rPr>
              <a:t>-photons have about one nanosecond to get to the center</a:t>
            </a:r>
            <a:endParaRPr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274f153342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4" name="Google Shape;614;g274f153342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1200">
                <a:solidFill>
                  <a:srgbClr val="434343"/>
                </a:solidFill>
                <a:latin typeface="Times New Roman"/>
                <a:ea typeface="Times New Roman"/>
                <a:cs typeface="Times New Roman"/>
                <a:sym typeface="Times New Roman"/>
              </a:rPr>
              <a:t>Solar Cells</a:t>
            </a:r>
            <a:endParaRPr b="1" sz="1200">
              <a:solidFill>
                <a:srgbClr val="434343"/>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latin typeface="Times New Roman"/>
                <a:ea typeface="Times New Roman"/>
                <a:cs typeface="Times New Roman"/>
                <a:sym typeface="Times New Roman"/>
              </a:rPr>
              <a:t>“incoming light, exhibiting wave-like properties, is concentrated by mirrors and lenses, passing through the silicon wafer. Once inside the cell, it collides with electrons – displaying particle-like properties – knocking the electrons loose and freeing them to create an electric current between the panel and batteries or the grid.” -https://www.azoquantum.com/Article.aspx?ArticleID=180</a:t>
            </a:r>
            <a:endParaRPr sz="1200">
              <a:solidFill>
                <a:srgbClr val="434343"/>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 sz="1200">
                <a:solidFill>
                  <a:srgbClr val="434343"/>
                </a:solidFill>
                <a:latin typeface="Times New Roman"/>
                <a:ea typeface="Times New Roman"/>
                <a:cs typeface="Times New Roman"/>
                <a:sym typeface="Times New Roman"/>
              </a:rPr>
              <a:t>Simple explanation:</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Crystalline Silicon wafer (160-240 micrometers)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Difference created by doping the silicon – “by diffusing an n-type dopant into one side of a p-type wafer (or vice versa).” </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N-type material has an excess of electrons: “Adding atoms with a greater number of valence electrons than silicon to a silicon lattice results in the creation of free electrons.” in this case, adding phosphorous to n-type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Adding boron (slightly more protons, called holes) to create p-type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Doping each side separately leaves a p-n junction in the center</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Sunlight hits the solar cell (antireflective)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Wafer absorbs 350-1140nm wavelengths of light (visible light)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Photons from sunlight excite the electrons in the p-n junction layer, causing them to move around and leave a proton “hole”</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 moves to n-type layer, negatively charged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Protons move to p-type layer, positively charged</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The charge difference between layers creates an electric field</a:t>
            </a:r>
            <a:endParaRPr sz="1200">
              <a:solidFill>
                <a:srgbClr val="434343"/>
              </a:solidFill>
              <a:latin typeface="Times New Roman"/>
              <a:ea typeface="Times New Roman"/>
              <a:cs typeface="Times New Roman"/>
              <a:sym typeface="Times New Roman"/>
            </a:endParaRPr>
          </a:p>
          <a:p>
            <a:pPr indent="-304800" lvl="0" marL="4572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Adding a wire creates current</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Electrons in n-layer are free to move through the wire down to p-layer and pair with protons</a:t>
            </a:r>
            <a:endParaRPr sz="1200">
              <a:solidFill>
                <a:srgbClr val="434343"/>
              </a:solidFill>
              <a:latin typeface="Times New Roman"/>
              <a:ea typeface="Times New Roman"/>
              <a:cs typeface="Times New Roman"/>
              <a:sym typeface="Times New Roman"/>
            </a:endParaRPr>
          </a:p>
          <a:p>
            <a:pPr indent="-304800" lvl="1" marL="914400" rtl="0" algn="l">
              <a:lnSpc>
                <a:spcPct val="115000"/>
              </a:lnSpc>
              <a:spcBef>
                <a:spcPts val="0"/>
              </a:spcBef>
              <a:spcAft>
                <a:spcPts val="0"/>
              </a:spcAft>
              <a:buClr>
                <a:srgbClr val="434343"/>
              </a:buClr>
              <a:buSzPts val="1200"/>
              <a:buFont typeface="Times New Roman"/>
              <a:buChar char="○"/>
            </a:pPr>
            <a:r>
              <a:rPr lang="en" sz="1200">
                <a:solidFill>
                  <a:srgbClr val="434343"/>
                </a:solidFill>
                <a:latin typeface="Times New Roman"/>
                <a:ea typeface="Times New Roman"/>
                <a:cs typeface="Times New Roman"/>
                <a:sym typeface="Times New Roman"/>
              </a:rPr>
              <a:t>Flow of electrons is current</a:t>
            </a:r>
            <a:endParaRPr sz="1200">
              <a:solidFill>
                <a:srgbClr val="4343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434343"/>
              </a:solidFill>
              <a:latin typeface="Times New Roman"/>
              <a:ea typeface="Times New Roman"/>
              <a:cs typeface="Times New Roman"/>
              <a:sym typeface="Times New Roman"/>
            </a:endParaRPr>
          </a:p>
          <a:p>
            <a:pPr indent="0" lvl="0" marL="0" rtl="0" algn="l">
              <a:lnSpc>
                <a:spcPct val="115000"/>
              </a:lnSpc>
              <a:spcBef>
                <a:spcPts val="0"/>
              </a:spcBef>
              <a:spcAft>
                <a:spcPts val="0"/>
              </a:spcAft>
              <a:buNone/>
            </a:pPr>
            <a:r>
              <a:t/>
            </a:r>
            <a:endParaRPr sz="1200">
              <a:solidFill>
                <a:srgbClr val="434343"/>
              </a:solidFill>
              <a:latin typeface="Times New Roman"/>
              <a:ea typeface="Times New Roman"/>
              <a:cs typeface="Times New Roman"/>
              <a:sym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2750f39b6ed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2750f39b6ed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54dda1946d_6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54dda1946d_6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2750f39b6ed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2750f39b6ed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750f39b6ed_1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2750f39b6ed_1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2750f39b6ed_1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2750f39b6ed_1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2750f39b6ed_1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2750f39b6ed_1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2750f39b6ed_1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2750f39b6ed_1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2750f39b6ed_15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2750f39b6ed_15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2750f39b6ed_15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2750f39b6ed_15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750f39b6ed_1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2750f39b6ed_1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g2750f39b6ed_1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2750f39b6ed_1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2750f39b6ed_12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2750f39b6ed_12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14072739ea5_1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14072739ea5_1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200f127411f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7" name="Google Shape;737;g200f127411f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750f39b6ed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750f39b6ed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750f39b6ed_1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750f39b6ed_1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750f39b6ed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750f39b6ed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750f39b6ed_11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2750f39b6ed_1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275059f74e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275059f74e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9.png"/><Relationship Id="rId6"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62.png"/><Relationship Id="rId6"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4.png"/><Relationship Id="rId5"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6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62.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5.png"/><Relationship Id="rId6"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3.png"/><Relationship Id="rId4" Type="http://schemas.openxmlformats.org/officeDocument/2006/relationships/image" Target="../media/image8.png"/><Relationship Id="rId5" Type="http://schemas.openxmlformats.org/officeDocument/2006/relationships/image" Target="../media/image10.png"/><Relationship Id="rId6"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hyperlink" Target="https://bit.ly/3A1uf1Q" TargetMode="External"/><Relationship Id="rId4" Type="http://schemas.openxmlformats.org/officeDocument/2006/relationships/hyperlink" Target="http://bit.ly/2TyoMsr" TargetMode="External"/><Relationship Id="rId9" Type="http://schemas.openxmlformats.org/officeDocument/2006/relationships/image" Target="../media/image62.png"/><Relationship Id="rId5" Type="http://schemas.openxmlformats.org/officeDocument/2006/relationships/hyperlink" Target="http://bit.ly/2TtBDfr" TargetMode="External"/><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8.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3.png"/><Relationship Id="rId6"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3.png"/><Relationship Id="rId5"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0.pn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5.png"/><Relationship Id="rId4" Type="http://schemas.openxmlformats.org/officeDocument/2006/relationships/image" Target="../media/image62.png"/><Relationship Id="rId5" Type="http://schemas.openxmlformats.org/officeDocument/2006/relationships/image" Target="../media/image3.png"/><Relationship Id="rId6"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3901975" y="1294724"/>
            <a:ext cx="4528800" cy="2238300"/>
          </a:xfrm>
          <a:prstGeom prst="rect">
            <a:avLst/>
          </a:prstGeom>
        </p:spPr>
        <p:txBody>
          <a:bodyPr anchorCtr="0" anchor="b" bIns="91425" lIns="91425" spcFirstLastPara="1" rIns="91425" wrap="square" tIns="91425">
            <a:noAutofit/>
          </a:bodyPr>
          <a:lstStyle>
            <a:lvl1pPr lvl="0" rtl="0">
              <a:lnSpc>
                <a:spcPct val="80000"/>
              </a:lnSpc>
              <a:spcBef>
                <a:spcPts val="0"/>
              </a:spcBef>
              <a:spcAft>
                <a:spcPts val="0"/>
              </a:spcAft>
              <a:buClr>
                <a:srgbClr val="191919"/>
              </a:buClr>
              <a:buSzPts val="5200"/>
              <a:buNone/>
              <a:defRPr sz="9600"/>
            </a:lvl1pPr>
            <a:lvl2pPr lvl="1" rtl="0" algn="ctr">
              <a:spcBef>
                <a:spcPts val="0"/>
              </a:spcBef>
              <a:spcAft>
                <a:spcPts val="0"/>
              </a:spcAft>
              <a:buClr>
                <a:srgbClr val="191919"/>
              </a:buClr>
              <a:buSzPts val="5200"/>
              <a:buNone/>
              <a:defRPr sz="5200">
                <a:solidFill>
                  <a:srgbClr val="191919"/>
                </a:solidFill>
              </a:defRPr>
            </a:lvl2pPr>
            <a:lvl3pPr lvl="2" rtl="0" algn="ctr">
              <a:spcBef>
                <a:spcPts val="0"/>
              </a:spcBef>
              <a:spcAft>
                <a:spcPts val="0"/>
              </a:spcAft>
              <a:buClr>
                <a:srgbClr val="191919"/>
              </a:buClr>
              <a:buSzPts val="5200"/>
              <a:buNone/>
              <a:defRPr sz="5200">
                <a:solidFill>
                  <a:srgbClr val="191919"/>
                </a:solidFill>
              </a:defRPr>
            </a:lvl3pPr>
            <a:lvl4pPr lvl="3" rtl="0" algn="ctr">
              <a:spcBef>
                <a:spcPts val="0"/>
              </a:spcBef>
              <a:spcAft>
                <a:spcPts val="0"/>
              </a:spcAft>
              <a:buClr>
                <a:srgbClr val="191919"/>
              </a:buClr>
              <a:buSzPts val="5200"/>
              <a:buNone/>
              <a:defRPr sz="5200">
                <a:solidFill>
                  <a:srgbClr val="191919"/>
                </a:solidFill>
              </a:defRPr>
            </a:lvl4pPr>
            <a:lvl5pPr lvl="4" rtl="0" algn="ctr">
              <a:spcBef>
                <a:spcPts val="0"/>
              </a:spcBef>
              <a:spcAft>
                <a:spcPts val="0"/>
              </a:spcAft>
              <a:buClr>
                <a:srgbClr val="191919"/>
              </a:buClr>
              <a:buSzPts val="5200"/>
              <a:buNone/>
              <a:defRPr sz="5200">
                <a:solidFill>
                  <a:srgbClr val="191919"/>
                </a:solidFill>
              </a:defRPr>
            </a:lvl5pPr>
            <a:lvl6pPr lvl="5" rtl="0" algn="ctr">
              <a:spcBef>
                <a:spcPts val="0"/>
              </a:spcBef>
              <a:spcAft>
                <a:spcPts val="0"/>
              </a:spcAft>
              <a:buClr>
                <a:srgbClr val="191919"/>
              </a:buClr>
              <a:buSzPts val="5200"/>
              <a:buNone/>
              <a:defRPr sz="5200">
                <a:solidFill>
                  <a:srgbClr val="191919"/>
                </a:solidFill>
              </a:defRPr>
            </a:lvl6pPr>
            <a:lvl7pPr lvl="6" rtl="0" algn="ctr">
              <a:spcBef>
                <a:spcPts val="0"/>
              </a:spcBef>
              <a:spcAft>
                <a:spcPts val="0"/>
              </a:spcAft>
              <a:buClr>
                <a:srgbClr val="191919"/>
              </a:buClr>
              <a:buSzPts val="5200"/>
              <a:buNone/>
              <a:defRPr sz="5200">
                <a:solidFill>
                  <a:srgbClr val="191919"/>
                </a:solidFill>
              </a:defRPr>
            </a:lvl7pPr>
            <a:lvl8pPr lvl="7" rtl="0" algn="ctr">
              <a:spcBef>
                <a:spcPts val="0"/>
              </a:spcBef>
              <a:spcAft>
                <a:spcPts val="0"/>
              </a:spcAft>
              <a:buClr>
                <a:srgbClr val="191919"/>
              </a:buClr>
              <a:buSzPts val="5200"/>
              <a:buNone/>
              <a:defRPr sz="5200">
                <a:solidFill>
                  <a:srgbClr val="191919"/>
                </a:solidFill>
              </a:defRPr>
            </a:lvl8pPr>
            <a:lvl9pPr lvl="8" rtl="0" algn="ctr">
              <a:spcBef>
                <a:spcPts val="0"/>
              </a:spcBef>
              <a:spcAft>
                <a:spcPts val="0"/>
              </a:spcAft>
              <a:buClr>
                <a:srgbClr val="191919"/>
              </a:buClr>
              <a:buSzPts val="5200"/>
              <a:buNone/>
              <a:defRPr sz="5200">
                <a:solidFill>
                  <a:srgbClr val="191919"/>
                </a:solidFill>
              </a:defRPr>
            </a:lvl9pPr>
          </a:lstStyle>
          <a:p/>
        </p:txBody>
      </p:sp>
      <p:sp>
        <p:nvSpPr>
          <p:cNvPr id="10" name="Google Shape;10;p2"/>
          <p:cNvSpPr txBox="1"/>
          <p:nvPr>
            <p:ph idx="1" type="subTitle"/>
          </p:nvPr>
        </p:nvSpPr>
        <p:spPr>
          <a:xfrm>
            <a:off x="3901975" y="3497300"/>
            <a:ext cx="4528800" cy="475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700"/>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pic>
        <p:nvPicPr>
          <p:cNvPr id="11" name="Google Shape;11;p2"/>
          <p:cNvPicPr preferRelativeResize="0"/>
          <p:nvPr/>
        </p:nvPicPr>
        <p:blipFill>
          <a:blip r:embed="rId2">
            <a:alphaModFix/>
          </a:blip>
          <a:stretch>
            <a:fillRect/>
          </a:stretch>
        </p:blipFill>
        <p:spPr>
          <a:xfrm flipH="1">
            <a:off x="-879400" y="96550"/>
            <a:ext cx="5937736" cy="5499948"/>
          </a:xfrm>
          <a:prstGeom prst="rect">
            <a:avLst/>
          </a:prstGeom>
          <a:noFill/>
          <a:ln>
            <a:noFill/>
          </a:ln>
        </p:spPr>
      </p:pic>
      <p:pic>
        <p:nvPicPr>
          <p:cNvPr id="12" name="Google Shape;12;p2"/>
          <p:cNvPicPr preferRelativeResize="0"/>
          <p:nvPr/>
        </p:nvPicPr>
        <p:blipFill>
          <a:blip r:embed="rId3">
            <a:alphaModFix/>
          </a:blip>
          <a:stretch>
            <a:fillRect/>
          </a:stretch>
        </p:blipFill>
        <p:spPr>
          <a:xfrm>
            <a:off x="5556125" y="2685875"/>
            <a:ext cx="5143501" cy="5143501"/>
          </a:xfrm>
          <a:prstGeom prst="rect">
            <a:avLst/>
          </a:prstGeom>
          <a:noFill/>
          <a:ln>
            <a:noFill/>
          </a:ln>
        </p:spPr>
      </p:pic>
      <p:pic>
        <p:nvPicPr>
          <p:cNvPr id="13" name="Google Shape;13;p2"/>
          <p:cNvPicPr preferRelativeResize="0"/>
          <p:nvPr/>
        </p:nvPicPr>
        <p:blipFill>
          <a:blip r:embed="rId4">
            <a:alphaModFix/>
          </a:blip>
          <a:stretch>
            <a:fillRect/>
          </a:stretch>
        </p:blipFill>
        <p:spPr>
          <a:xfrm flipH="1" rot="10800000">
            <a:off x="4601225" y="2273750"/>
            <a:ext cx="5110626" cy="2922900"/>
          </a:xfrm>
          <a:prstGeom prst="rect">
            <a:avLst/>
          </a:prstGeom>
          <a:noFill/>
          <a:ln>
            <a:noFill/>
          </a:ln>
        </p:spPr>
      </p:pic>
      <p:pic>
        <p:nvPicPr>
          <p:cNvPr id="14" name="Google Shape;14;p2"/>
          <p:cNvPicPr preferRelativeResize="0"/>
          <p:nvPr/>
        </p:nvPicPr>
        <p:blipFill>
          <a:blip r:embed="rId5">
            <a:alphaModFix/>
          </a:blip>
          <a:stretch>
            <a:fillRect/>
          </a:stretch>
        </p:blipFill>
        <p:spPr>
          <a:xfrm>
            <a:off x="-2103450" y="-1870250"/>
            <a:ext cx="5143501" cy="514350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7" name="Shape 77"/>
        <p:cNvGrpSpPr/>
        <p:nvPr/>
      </p:nvGrpSpPr>
      <p:grpSpPr>
        <a:xfrm>
          <a:off x="0" y="0"/>
          <a:ext cx="0" cy="0"/>
          <a:chOff x="0" y="0"/>
          <a:chExt cx="0" cy="0"/>
        </a:xfrm>
      </p:grpSpPr>
      <p:sp>
        <p:nvSpPr>
          <p:cNvPr id="78" name="Google Shape;78;p11"/>
          <p:cNvSpPr txBox="1"/>
          <p:nvPr>
            <p:ph hasCustomPrompt="1" type="title"/>
          </p:nvPr>
        </p:nvSpPr>
        <p:spPr>
          <a:xfrm>
            <a:off x="713100" y="1667938"/>
            <a:ext cx="7717800" cy="131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9600"/>
              <a:buNone/>
              <a:defRPr sz="8800">
                <a:solidFill>
                  <a:schemeClr val="lt1"/>
                </a:solidFill>
                <a:latin typeface="Raleway SemiBold"/>
                <a:ea typeface="Raleway SemiBold"/>
                <a:cs typeface="Raleway SemiBold"/>
                <a:sym typeface="Raleway SemiBold"/>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79" name="Google Shape;79;p11"/>
          <p:cNvSpPr txBox="1"/>
          <p:nvPr>
            <p:ph idx="1" type="subTitle"/>
          </p:nvPr>
        </p:nvSpPr>
        <p:spPr>
          <a:xfrm>
            <a:off x="713100" y="2978463"/>
            <a:ext cx="77178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pic>
        <p:nvPicPr>
          <p:cNvPr id="80" name="Google Shape;80;p11"/>
          <p:cNvPicPr preferRelativeResize="0"/>
          <p:nvPr/>
        </p:nvPicPr>
        <p:blipFill>
          <a:blip r:embed="rId2">
            <a:alphaModFix/>
          </a:blip>
          <a:stretch>
            <a:fillRect/>
          </a:stretch>
        </p:blipFill>
        <p:spPr>
          <a:xfrm flipH="1" rot="8100010">
            <a:off x="4112111" y="-1977341"/>
            <a:ext cx="4821153" cy="4465704"/>
          </a:xfrm>
          <a:prstGeom prst="rect">
            <a:avLst/>
          </a:prstGeom>
          <a:noFill/>
          <a:ln>
            <a:noFill/>
          </a:ln>
        </p:spPr>
      </p:pic>
      <p:pic>
        <p:nvPicPr>
          <p:cNvPr id="81" name="Google Shape;81;p11"/>
          <p:cNvPicPr preferRelativeResize="0"/>
          <p:nvPr/>
        </p:nvPicPr>
        <p:blipFill>
          <a:blip r:embed="rId3">
            <a:alphaModFix/>
          </a:blip>
          <a:stretch>
            <a:fillRect/>
          </a:stretch>
        </p:blipFill>
        <p:spPr>
          <a:xfrm rot="10800000">
            <a:off x="-1047527" y="2829876"/>
            <a:ext cx="3857377" cy="3857249"/>
          </a:xfrm>
          <a:prstGeom prst="rect">
            <a:avLst/>
          </a:prstGeom>
          <a:noFill/>
          <a:ln>
            <a:noFill/>
          </a:ln>
        </p:spPr>
      </p:pic>
      <p:pic>
        <p:nvPicPr>
          <p:cNvPr id="82" name="Google Shape;82;p11"/>
          <p:cNvPicPr preferRelativeResize="0"/>
          <p:nvPr/>
        </p:nvPicPr>
        <p:blipFill>
          <a:blip r:embed="rId4">
            <a:alphaModFix/>
          </a:blip>
          <a:stretch>
            <a:fillRect/>
          </a:stretch>
        </p:blipFill>
        <p:spPr>
          <a:xfrm flipH="1" rot="7115366">
            <a:off x="-880839" y="-1065699"/>
            <a:ext cx="5066406" cy="3172269"/>
          </a:xfrm>
          <a:prstGeom prst="rect">
            <a:avLst/>
          </a:prstGeom>
          <a:noFill/>
          <a:ln>
            <a:noFill/>
          </a:ln>
        </p:spPr>
      </p:pic>
      <p:pic>
        <p:nvPicPr>
          <p:cNvPr id="83" name="Google Shape;83;p11"/>
          <p:cNvPicPr preferRelativeResize="0"/>
          <p:nvPr/>
        </p:nvPicPr>
        <p:blipFill>
          <a:blip r:embed="rId4">
            <a:alphaModFix/>
          </a:blip>
          <a:stretch>
            <a:fillRect/>
          </a:stretch>
        </p:blipFill>
        <p:spPr>
          <a:xfrm flipH="1" rot="5400026">
            <a:off x="3797100" y="681002"/>
            <a:ext cx="7158100" cy="4481946"/>
          </a:xfrm>
          <a:prstGeom prst="rect">
            <a:avLst/>
          </a:prstGeom>
          <a:noFill/>
          <a:ln>
            <a:noFill/>
          </a:ln>
        </p:spPr>
      </p:pic>
      <p:pic>
        <p:nvPicPr>
          <p:cNvPr id="84" name="Google Shape;84;p11"/>
          <p:cNvPicPr preferRelativeResize="0"/>
          <p:nvPr/>
        </p:nvPicPr>
        <p:blipFill>
          <a:blip r:embed="rId5">
            <a:alphaModFix/>
          </a:blip>
          <a:stretch>
            <a:fillRect/>
          </a:stretch>
        </p:blipFill>
        <p:spPr>
          <a:xfrm>
            <a:off x="-2739202" y="-2764272"/>
            <a:ext cx="6017801" cy="6017774"/>
          </a:xfrm>
          <a:prstGeom prst="rect">
            <a:avLst/>
          </a:prstGeom>
          <a:noFill/>
          <a:ln>
            <a:noFill/>
          </a:ln>
        </p:spPr>
      </p:pic>
      <p:pic>
        <p:nvPicPr>
          <p:cNvPr id="85" name="Google Shape;85;p11"/>
          <p:cNvPicPr preferRelativeResize="0"/>
          <p:nvPr/>
        </p:nvPicPr>
        <p:blipFill>
          <a:blip r:embed="rId6">
            <a:alphaModFix/>
          </a:blip>
          <a:stretch>
            <a:fillRect/>
          </a:stretch>
        </p:blipFill>
        <p:spPr>
          <a:xfrm>
            <a:off x="6666675" y="-523200"/>
            <a:ext cx="5287899" cy="52878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86" name="Shape 8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87" name="Shape 87"/>
        <p:cNvGrpSpPr/>
        <p:nvPr/>
      </p:nvGrpSpPr>
      <p:grpSpPr>
        <a:xfrm>
          <a:off x="0" y="0"/>
          <a:ext cx="0" cy="0"/>
          <a:chOff x="0" y="0"/>
          <a:chExt cx="0" cy="0"/>
        </a:xfrm>
      </p:grpSpPr>
      <p:sp>
        <p:nvSpPr>
          <p:cNvPr id="88" name="Google Shape;88;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9" name="Google Shape;89;p13"/>
          <p:cNvSpPr txBox="1"/>
          <p:nvPr>
            <p:ph idx="1" type="subTitle"/>
          </p:nvPr>
        </p:nvSpPr>
        <p:spPr>
          <a:xfrm>
            <a:off x="720000" y="2269375"/>
            <a:ext cx="2305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0" name="Google Shape;90;p13"/>
          <p:cNvSpPr txBox="1"/>
          <p:nvPr>
            <p:ph idx="2" type="subTitle"/>
          </p:nvPr>
        </p:nvSpPr>
        <p:spPr>
          <a:xfrm>
            <a:off x="3419269" y="2269375"/>
            <a:ext cx="2305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1" name="Google Shape;91;p13"/>
          <p:cNvSpPr txBox="1"/>
          <p:nvPr>
            <p:ph idx="3" type="subTitle"/>
          </p:nvPr>
        </p:nvSpPr>
        <p:spPr>
          <a:xfrm>
            <a:off x="720000" y="3874487"/>
            <a:ext cx="2305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2" name="Google Shape;92;p13"/>
          <p:cNvSpPr txBox="1"/>
          <p:nvPr>
            <p:ph idx="4" type="subTitle"/>
          </p:nvPr>
        </p:nvSpPr>
        <p:spPr>
          <a:xfrm>
            <a:off x="3419269" y="3874487"/>
            <a:ext cx="2305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3" name="Google Shape;93;p13"/>
          <p:cNvSpPr txBox="1"/>
          <p:nvPr>
            <p:ph idx="5" type="subTitle"/>
          </p:nvPr>
        </p:nvSpPr>
        <p:spPr>
          <a:xfrm>
            <a:off x="6118545" y="2269375"/>
            <a:ext cx="2305500" cy="576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4" name="Google Shape;94;p13"/>
          <p:cNvSpPr txBox="1"/>
          <p:nvPr>
            <p:ph hasCustomPrompt="1" idx="6" type="title"/>
          </p:nvPr>
        </p:nvSpPr>
        <p:spPr>
          <a:xfrm>
            <a:off x="720000" y="1344783"/>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500">
                <a:solidFill>
                  <a:schemeClr val="lt1"/>
                </a:solidFill>
                <a:latin typeface="Raleway SemiBold"/>
                <a:ea typeface="Raleway SemiBold"/>
                <a:cs typeface="Raleway SemiBold"/>
                <a:sym typeface="Ralew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5" name="Google Shape;95;p13"/>
          <p:cNvSpPr txBox="1"/>
          <p:nvPr>
            <p:ph hasCustomPrompt="1" idx="7" type="title"/>
          </p:nvPr>
        </p:nvSpPr>
        <p:spPr>
          <a:xfrm>
            <a:off x="720000" y="2949903"/>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500">
                <a:solidFill>
                  <a:schemeClr val="lt1"/>
                </a:solidFill>
                <a:latin typeface="Raleway SemiBold"/>
                <a:ea typeface="Raleway SemiBold"/>
                <a:cs typeface="Raleway SemiBold"/>
                <a:sym typeface="Ralew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6" name="Google Shape;96;p13"/>
          <p:cNvSpPr txBox="1"/>
          <p:nvPr>
            <p:ph hasCustomPrompt="1" idx="8" type="title"/>
          </p:nvPr>
        </p:nvSpPr>
        <p:spPr>
          <a:xfrm>
            <a:off x="3419269" y="1344783"/>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500">
                <a:solidFill>
                  <a:schemeClr val="lt1"/>
                </a:solidFill>
                <a:latin typeface="Raleway SemiBold"/>
                <a:ea typeface="Raleway SemiBold"/>
                <a:cs typeface="Raleway SemiBold"/>
                <a:sym typeface="Ralew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7" name="Google Shape;97;p13"/>
          <p:cNvSpPr txBox="1"/>
          <p:nvPr>
            <p:ph hasCustomPrompt="1" idx="9" type="title"/>
          </p:nvPr>
        </p:nvSpPr>
        <p:spPr>
          <a:xfrm>
            <a:off x="3419269" y="2949903"/>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500">
                <a:solidFill>
                  <a:schemeClr val="lt1"/>
                </a:solidFill>
                <a:latin typeface="Raleway SemiBold"/>
                <a:ea typeface="Raleway SemiBold"/>
                <a:cs typeface="Raleway SemiBold"/>
                <a:sym typeface="Ralew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8" name="Google Shape;98;p13"/>
          <p:cNvSpPr txBox="1"/>
          <p:nvPr>
            <p:ph hasCustomPrompt="1" idx="13" type="title"/>
          </p:nvPr>
        </p:nvSpPr>
        <p:spPr>
          <a:xfrm>
            <a:off x="6118545" y="1344783"/>
            <a:ext cx="734700" cy="4476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000"/>
              <a:buNone/>
              <a:defRPr sz="3500">
                <a:solidFill>
                  <a:schemeClr val="lt1"/>
                </a:solidFill>
                <a:latin typeface="Raleway SemiBold"/>
                <a:ea typeface="Raleway SemiBold"/>
                <a:cs typeface="Raleway SemiBold"/>
                <a:sym typeface="Raleway SemiBold"/>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99" name="Google Shape;99;p13"/>
          <p:cNvSpPr txBox="1"/>
          <p:nvPr>
            <p:ph idx="14" type="subTitle"/>
          </p:nvPr>
        </p:nvSpPr>
        <p:spPr>
          <a:xfrm>
            <a:off x="720000" y="1980375"/>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lt1"/>
                </a:solidFill>
                <a:latin typeface="Raleway Medium"/>
                <a:ea typeface="Raleway Medium"/>
                <a:cs typeface="Raleway Medium"/>
                <a:sym typeface="Raleway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0" name="Google Shape;100;p13"/>
          <p:cNvSpPr txBox="1"/>
          <p:nvPr>
            <p:ph idx="15" type="subTitle"/>
          </p:nvPr>
        </p:nvSpPr>
        <p:spPr>
          <a:xfrm>
            <a:off x="3419269" y="1980375"/>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lt1"/>
                </a:solidFill>
                <a:latin typeface="Raleway Medium"/>
                <a:ea typeface="Raleway Medium"/>
                <a:cs typeface="Raleway Medium"/>
                <a:sym typeface="Raleway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1" name="Google Shape;101;p13"/>
          <p:cNvSpPr txBox="1"/>
          <p:nvPr>
            <p:ph idx="16" type="subTitle"/>
          </p:nvPr>
        </p:nvSpPr>
        <p:spPr>
          <a:xfrm>
            <a:off x="6118545" y="1980375"/>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lt1"/>
                </a:solidFill>
                <a:latin typeface="Raleway Medium"/>
                <a:ea typeface="Raleway Medium"/>
                <a:cs typeface="Raleway Medium"/>
                <a:sym typeface="Raleway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2" name="Google Shape;102;p13"/>
          <p:cNvSpPr txBox="1"/>
          <p:nvPr>
            <p:ph idx="17" type="subTitle"/>
          </p:nvPr>
        </p:nvSpPr>
        <p:spPr>
          <a:xfrm>
            <a:off x="720000" y="3585562"/>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lt1"/>
                </a:solidFill>
                <a:latin typeface="Raleway Medium"/>
                <a:ea typeface="Raleway Medium"/>
                <a:cs typeface="Raleway Medium"/>
                <a:sym typeface="Raleway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03" name="Google Shape;103;p13"/>
          <p:cNvSpPr txBox="1"/>
          <p:nvPr>
            <p:ph idx="18" type="subTitle"/>
          </p:nvPr>
        </p:nvSpPr>
        <p:spPr>
          <a:xfrm>
            <a:off x="3419269" y="3585562"/>
            <a:ext cx="23055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500">
                <a:solidFill>
                  <a:schemeClr val="lt1"/>
                </a:solidFill>
                <a:latin typeface="Raleway Medium"/>
                <a:ea typeface="Raleway Medium"/>
                <a:cs typeface="Raleway Medium"/>
                <a:sym typeface="Raleway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04" name="Google Shape;104;p13"/>
          <p:cNvPicPr preferRelativeResize="0"/>
          <p:nvPr/>
        </p:nvPicPr>
        <p:blipFill>
          <a:blip r:embed="rId2">
            <a:alphaModFix/>
          </a:blip>
          <a:stretch>
            <a:fillRect/>
          </a:stretch>
        </p:blipFill>
        <p:spPr>
          <a:xfrm>
            <a:off x="-1506725" y="3178500"/>
            <a:ext cx="3281900" cy="3281900"/>
          </a:xfrm>
          <a:prstGeom prst="rect">
            <a:avLst/>
          </a:prstGeom>
          <a:noFill/>
          <a:ln>
            <a:noFill/>
          </a:ln>
        </p:spPr>
      </p:pic>
      <p:pic>
        <p:nvPicPr>
          <p:cNvPr id="105" name="Google Shape;105;p13"/>
          <p:cNvPicPr preferRelativeResize="0"/>
          <p:nvPr/>
        </p:nvPicPr>
        <p:blipFill>
          <a:blip r:embed="rId3">
            <a:alphaModFix/>
          </a:blip>
          <a:stretch>
            <a:fillRect/>
          </a:stretch>
        </p:blipFill>
        <p:spPr>
          <a:xfrm>
            <a:off x="6797150" y="-1569988"/>
            <a:ext cx="3482776" cy="3482776"/>
          </a:xfrm>
          <a:prstGeom prst="rect">
            <a:avLst/>
          </a:prstGeom>
          <a:noFill/>
          <a:ln>
            <a:noFill/>
          </a:ln>
        </p:spPr>
      </p:pic>
      <p:pic>
        <p:nvPicPr>
          <p:cNvPr id="106" name="Google Shape;106;p13"/>
          <p:cNvPicPr preferRelativeResize="0"/>
          <p:nvPr/>
        </p:nvPicPr>
        <p:blipFill>
          <a:blip r:embed="rId4">
            <a:alphaModFix/>
          </a:blip>
          <a:stretch>
            <a:fillRect/>
          </a:stretch>
        </p:blipFill>
        <p:spPr>
          <a:xfrm flipH="1" rot="10800000">
            <a:off x="-645812" y="-53101"/>
            <a:ext cx="1618724" cy="3144701"/>
          </a:xfrm>
          <a:prstGeom prst="rect">
            <a:avLst/>
          </a:prstGeom>
          <a:noFill/>
          <a:ln>
            <a:noFill/>
          </a:ln>
        </p:spPr>
      </p:pic>
      <p:pic>
        <p:nvPicPr>
          <p:cNvPr id="107" name="Google Shape;107;p13"/>
          <p:cNvPicPr preferRelativeResize="0"/>
          <p:nvPr/>
        </p:nvPicPr>
        <p:blipFill>
          <a:blip r:embed="rId5">
            <a:alphaModFix/>
          </a:blip>
          <a:stretch>
            <a:fillRect/>
          </a:stretch>
        </p:blipFill>
        <p:spPr>
          <a:xfrm>
            <a:off x="5265988" y="3010474"/>
            <a:ext cx="4010625" cy="4025829"/>
          </a:xfrm>
          <a:prstGeom prst="rect">
            <a:avLst/>
          </a:prstGeom>
          <a:noFill/>
          <a:ln>
            <a:noFill/>
          </a:ln>
        </p:spPr>
      </p:pic>
      <p:pic>
        <p:nvPicPr>
          <p:cNvPr id="108" name="Google Shape;108;p13"/>
          <p:cNvPicPr preferRelativeResize="0"/>
          <p:nvPr/>
        </p:nvPicPr>
        <p:blipFill>
          <a:blip r:embed="rId6">
            <a:alphaModFix/>
          </a:blip>
          <a:stretch>
            <a:fillRect/>
          </a:stretch>
        </p:blipFill>
        <p:spPr>
          <a:xfrm rot="-2700000">
            <a:off x="5796825" y="-480514"/>
            <a:ext cx="1453825" cy="1536274"/>
          </a:xfrm>
          <a:prstGeom prst="rect">
            <a:avLst/>
          </a:prstGeom>
          <a:noFill/>
          <a:ln>
            <a:noFill/>
          </a:ln>
        </p:spPr>
      </p:pic>
      <p:pic>
        <p:nvPicPr>
          <p:cNvPr id="109" name="Google Shape;109;p13"/>
          <p:cNvPicPr preferRelativeResize="0"/>
          <p:nvPr/>
        </p:nvPicPr>
        <p:blipFill>
          <a:blip r:embed="rId6">
            <a:alphaModFix/>
          </a:blip>
          <a:stretch>
            <a:fillRect/>
          </a:stretch>
        </p:blipFill>
        <p:spPr>
          <a:xfrm rot="1641394">
            <a:off x="8242377" y="2513508"/>
            <a:ext cx="1430397" cy="151150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110" name="Shape 110"/>
        <p:cNvGrpSpPr/>
        <p:nvPr/>
      </p:nvGrpSpPr>
      <p:grpSpPr>
        <a:xfrm>
          <a:off x="0" y="0"/>
          <a:ext cx="0" cy="0"/>
          <a:chOff x="0" y="0"/>
          <a:chExt cx="0" cy="0"/>
        </a:xfrm>
      </p:grpSpPr>
      <p:sp>
        <p:nvSpPr>
          <p:cNvPr id="111" name="Google Shape;111;p14"/>
          <p:cNvSpPr txBox="1"/>
          <p:nvPr>
            <p:ph type="title"/>
          </p:nvPr>
        </p:nvSpPr>
        <p:spPr>
          <a:xfrm>
            <a:off x="1740488" y="4061933"/>
            <a:ext cx="6691200" cy="53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2100">
                <a:solidFill>
                  <a:schemeClr val="lt1"/>
                </a:solidFill>
                <a:latin typeface="Raleway Medium"/>
                <a:ea typeface="Raleway Medium"/>
                <a:cs typeface="Raleway Medium"/>
                <a:sym typeface="Raleway Medium"/>
              </a:defRPr>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112" name="Google Shape;112;p14"/>
          <p:cNvSpPr txBox="1"/>
          <p:nvPr>
            <p:ph idx="1" type="subTitle"/>
          </p:nvPr>
        </p:nvSpPr>
        <p:spPr>
          <a:xfrm>
            <a:off x="1740500" y="2323750"/>
            <a:ext cx="6691200" cy="16275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pic>
        <p:nvPicPr>
          <p:cNvPr id="113" name="Google Shape;113;p14"/>
          <p:cNvPicPr preferRelativeResize="0"/>
          <p:nvPr/>
        </p:nvPicPr>
        <p:blipFill>
          <a:blip r:embed="rId2">
            <a:alphaModFix/>
          </a:blip>
          <a:stretch>
            <a:fillRect/>
          </a:stretch>
        </p:blipFill>
        <p:spPr>
          <a:xfrm>
            <a:off x="-2793050" y="-2688900"/>
            <a:ext cx="6302300" cy="6302300"/>
          </a:xfrm>
          <a:prstGeom prst="rect">
            <a:avLst/>
          </a:prstGeom>
          <a:noFill/>
          <a:ln>
            <a:noFill/>
          </a:ln>
        </p:spPr>
      </p:pic>
      <p:pic>
        <p:nvPicPr>
          <p:cNvPr id="114" name="Google Shape;114;p14"/>
          <p:cNvPicPr preferRelativeResize="0"/>
          <p:nvPr/>
        </p:nvPicPr>
        <p:blipFill>
          <a:blip r:embed="rId3">
            <a:alphaModFix/>
          </a:blip>
          <a:stretch>
            <a:fillRect/>
          </a:stretch>
        </p:blipFill>
        <p:spPr>
          <a:xfrm rot="10800000">
            <a:off x="6717801" y="-1650540"/>
            <a:ext cx="4225700" cy="4225577"/>
          </a:xfrm>
          <a:prstGeom prst="rect">
            <a:avLst/>
          </a:prstGeom>
          <a:noFill/>
          <a:ln>
            <a:noFill/>
          </a:ln>
        </p:spPr>
      </p:pic>
      <p:pic>
        <p:nvPicPr>
          <p:cNvPr id="115" name="Google Shape;115;p14"/>
          <p:cNvPicPr preferRelativeResize="0"/>
          <p:nvPr/>
        </p:nvPicPr>
        <p:blipFill>
          <a:blip r:embed="rId4">
            <a:alphaModFix/>
          </a:blip>
          <a:stretch>
            <a:fillRect/>
          </a:stretch>
        </p:blipFill>
        <p:spPr>
          <a:xfrm flipH="1" rot="6400115">
            <a:off x="-3353442" y="-409925"/>
            <a:ext cx="8383335" cy="52490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0">
    <p:spTree>
      <p:nvGrpSpPr>
        <p:cNvPr id="116" name="Shape 116"/>
        <p:cNvGrpSpPr/>
        <p:nvPr/>
      </p:nvGrpSpPr>
      <p:grpSpPr>
        <a:xfrm>
          <a:off x="0" y="0"/>
          <a:ext cx="0" cy="0"/>
          <a:chOff x="0" y="0"/>
          <a:chExt cx="0" cy="0"/>
        </a:xfrm>
      </p:grpSpPr>
      <p:pic>
        <p:nvPicPr>
          <p:cNvPr id="117" name="Google Shape;117;p15"/>
          <p:cNvPicPr preferRelativeResize="0"/>
          <p:nvPr/>
        </p:nvPicPr>
        <p:blipFill>
          <a:blip r:embed="rId2">
            <a:alphaModFix/>
          </a:blip>
          <a:stretch>
            <a:fillRect/>
          </a:stretch>
        </p:blipFill>
        <p:spPr>
          <a:xfrm>
            <a:off x="5136575" y="-2587075"/>
            <a:ext cx="5352448" cy="5352448"/>
          </a:xfrm>
          <a:prstGeom prst="rect">
            <a:avLst/>
          </a:prstGeom>
          <a:noFill/>
          <a:ln>
            <a:noFill/>
          </a:ln>
        </p:spPr>
      </p:pic>
      <p:pic>
        <p:nvPicPr>
          <p:cNvPr id="118" name="Google Shape;118;p15"/>
          <p:cNvPicPr preferRelativeResize="0"/>
          <p:nvPr/>
        </p:nvPicPr>
        <p:blipFill>
          <a:blip r:embed="rId3">
            <a:alphaModFix/>
          </a:blip>
          <a:stretch>
            <a:fillRect/>
          </a:stretch>
        </p:blipFill>
        <p:spPr>
          <a:xfrm>
            <a:off x="-3266675" y="-3020200"/>
            <a:ext cx="7119402" cy="7119402"/>
          </a:xfrm>
          <a:prstGeom prst="rect">
            <a:avLst/>
          </a:prstGeom>
          <a:noFill/>
          <a:ln>
            <a:noFill/>
          </a:ln>
        </p:spPr>
      </p:pic>
      <p:sp>
        <p:nvSpPr>
          <p:cNvPr id="119" name="Google Shape;119;p15"/>
          <p:cNvSpPr txBox="1"/>
          <p:nvPr>
            <p:ph type="title"/>
          </p:nvPr>
        </p:nvSpPr>
        <p:spPr>
          <a:xfrm>
            <a:off x="4027400" y="3247675"/>
            <a:ext cx="4403400" cy="8418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600"/>
              <a:buNone/>
              <a:defRPr sz="8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0" name="Google Shape;120;p15"/>
          <p:cNvSpPr txBox="1"/>
          <p:nvPr>
            <p:ph hasCustomPrompt="1" idx="2" type="title"/>
          </p:nvPr>
        </p:nvSpPr>
        <p:spPr>
          <a:xfrm>
            <a:off x="6719575" y="2206050"/>
            <a:ext cx="1711200" cy="841800"/>
          </a:xfrm>
          <a:prstGeom prst="rect">
            <a:avLst/>
          </a:prstGeom>
          <a:noFill/>
        </p:spPr>
        <p:txBody>
          <a:bodyPr anchorCtr="0" anchor="ctr" bIns="91425" lIns="91425" spcFirstLastPara="1" rIns="91425" wrap="square" tIns="91425">
            <a:noAutofit/>
          </a:bodyPr>
          <a:lstStyle>
            <a:lvl1pPr lvl="0" rtl="0" algn="r">
              <a:spcBef>
                <a:spcPts val="0"/>
              </a:spcBef>
              <a:spcAft>
                <a:spcPts val="0"/>
              </a:spcAft>
              <a:buClr>
                <a:schemeClr val="lt1"/>
              </a:buClr>
              <a:buSzPts val="6000"/>
              <a:buNone/>
              <a:defRPr b="1" sz="9000">
                <a:solidFill>
                  <a:schemeClr val="lt1"/>
                </a:solidFill>
                <a:latin typeface="Raleway"/>
                <a:ea typeface="Raleway"/>
                <a:cs typeface="Raleway"/>
                <a:sym typeface="Raleway"/>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21" name="Google Shape;121;p15"/>
          <p:cNvSpPr txBox="1"/>
          <p:nvPr>
            <p:ph idx="1" type="subTitle"/>
          </p:nvPr>
        </p:nvSpPr>
        <p:spPr>
          <a:xfrm>
            <a:off x="4027400" y="4229000"/>
            <a:ext cx="4403400" cy="375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22" name="Google Shape;122;p15"/>
          <p:cNvPicPr preferRelativeResize="0"/>
          <p:nvPr/>
        </p:nvPicPr>
        <p:blipFill>
          <a:blip r:embed="rId4">
            <a:alphaModFix/>
          </a:blip>
          <a:stretch>
            <a:fillRect/>
          </a:stretch>
        </p:blipFill>
        <p:spPr>
          <a:xfrm flipH="1" rot="394792">
            <a:off x="-983275" y="2763026"/>
            <a:ext cx="6040628" cy="3782269"/>
          </a:xfrm>
          <a:prstGeom prst="rect">
            <a:avLst/>
          </a:prstGeom>
          <a:noFill/>
          <a:ln>
            <a:noFill/>
          </a:ln>
        </p:spPr>
      </p:pic>
      <p:pic>
        <p:nvPicPr>
          <p:cNvPr id="123" name="Google Shape;123;p15"/>
          <p:cNvPicPr preferRelativeResize="0"/>
          <p:nvPr/>
        </p:nvPicPr>
        <p:blipFill>
          <a:blip r:embed="rId5">
            <a:alphaModFix/>
          </a:blip>
          <a:stretch>
            <a:fillRect/>
          </a:stretch>
        </p:blipFill>
        <p:spPr>
          <a:xfrm flipH="1" rot="8100000">
            <a:off x="-3162827" y="-3280146"/>
            <a:ext cx="7504251" cy="6950992"/>
          </a:xfrm>
          <a:prstGeom prst="rect">
            <a:avLst/>
          </a:prstGeom>
          <a:noFill/>
          <a:ln>
            <a:noFill/>
          </a:ln>
        </p:spPr>
      </p:pic>
      <p:pic>
        <p:nvPicPr>
          <p:cNvPr id="124" name="Google Shape;124;p15"/>
          <p:cNvPicPr preferRelativeResize="0"/>
          <p:nvPr/>
        </p:nvPicPr>
        <p:blipFill>
          <a:blip r:embed="rId4">
            <a:alphaModFix/>
          </a:blip>
          <a:stretch>
            <a:fillRect/>
          </a:stretch>
        </p:blipFill>
        <p:spPr>
          <a:xfrm flipH="1" rot="171057">
            <a:off x="4014488" y="-1446897"/>
            <a:ext cx="6040628" cy="378226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CUSTOM_10_1">
    <p:spTree>
      <p:nvGrpSpPr>
        <p:cNvPr id="125" name="Shape 125"/>
        <p:cNvGrpSpPr/>
        <p:nvPr/>
      </p:nvGrpSpPr>
      <p:grpSpPr>
        <a:xfrm>
          <a:off x="0" y="0"/>
          <a:ext cx="0" cy="0"/>
          <a:chOff x="0" y="0"/>
          <a:chExt cx="0" cy="0"/>
        </a:xfrm>
      </p:grpSpPr>
      <p:sp>
        <p:nvSpPr>
          <p:cNvPr id="126" name="Google Shape;126;p16"/>
          <p:cNvSpPr txBox="1"/>
          <p:nvPr>
            <p:ph type="title"/>
          </p:nvPr>
        </p:nvSpPr>
        <p:spPr>
          <a:xfrm>
            <a:off x="1601700" y="3247675"/>
            <a:ext cx="594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8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27" name="Google Shape;127;p16"/>
          <p:cNvSpPr txBox="1"/>
          <p:nvPr>
            <p:ph hasCustomPrompt="1" idx="2" type="title"/>
          </p:nvPr>
        </p:nvSpPr>
        <p:spPr>
          <a:xfrm>
            <a:off x="3716400" y="2206050"/>
            <a:ext cx="1711200" cy="841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b="1" sz="9000">
                <a:solidFill>
                  <a:schemeClr val="lt1"/>
                </a:solidFill>
                <a:latin typeface="Raleway"/>
                <a:ea typeface="Raleway"/>
                <a:cs typeface="Raleway"/>
                <a:sym typeface="Raleway"/>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28" name="Google Shape;128;p16"/>
          <p:cNvSpPr txBox="1"/>
          <p:nvPr>
            <p:ph idx="1" type="subTitle"/>
          </p:nvPr>
        </p:nvSpPr>
        <p:spPr>
          <a:xfrm>
            <a:off x="1601700" y="4229000"/>
            <a:ext cx="5940600" cy="375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29" name="Google Shape;129;p16"/>
          <p:cNvPicPr preferRelativeResize="0"/>
          <p:nvPr/>
        </p:nvPicPr>
        <p:blipFill rotWithShape="1">
          <a:blip r:embed="rId2">
            <a:alphaModFix/>
          </a:blip>
          <a:srcRect b="-1599" l="800" r="-800" t="1600"/>
          <a:stretch/>
        </p:blipFill>
        <p:spPr>
          <a:xfrm>
            <a:off x="6238550" y="1621426"/>
            <a:ext cx="5408624" cy="5408651"/>
          </a:xfrm>
          <a:prstGeom prst="rect">
            <a:avLst/>
          </a:prstGeom>
          <a:noFill/>
          <a:ln>
            <a:noFill/>
          </a:ln>
        </p:spPr>
      </p:pic>
      <p:pic>
        <p:nvPicPr>
          <p:cNvPr id="130" name="Google Shape;130;p16"/>
          <p:cNvPicPr preferRelativeResize="0"/>
          <p:nvPr/>
        </p:nvPicPr>
        <p:blipFill>
          <a:blip r:embed="rId3">
            <a:alphaModFix/>
          </a:blip>
          <a:stretch>
            <a:fillRect/>
          </a:stretch>
        </p:blipFill>
        <p:spPr>
          <a:xfrm>
            <a:off x="-2503175" y="1478139"/>
            <a:ext cx="5089173" cy="5089173"/>
          </a:xfrm>
          <a:prstGeom prst="rect">
            <a:avLst/>
          </a:prstGeom>
          <a:noFill/>
          <a:ln>
            <a:noFill/>
          </a:ln>
        </p:spPr>
      </p:pic>
      <p:pic>
        <p:nvPicPr>
          <p:cNvPr id="131" name="Google Shape;131;p16"/>
          <p:cNvPicPr preferRelativeResize="0"/>
          <p:nvPr/>
        </p:nvPicPr>
        <p:blipFill>
          <a:blip r:embed="rId4">
            <a:alphaModFix/>
          </a:blip>
          <a:stretch>
            <a:fillRect/>
          </a:stretch>
        </p:blipFill>
        <p:spPr>
          <a:xfrm rot="-52">
            <a:off x="-282075" y="-2396656"/>
            <a:ext cx="5773599" cy="5347890"/>
          </a:xfrm>
          <a:prstGeom prst="rect">
            <a:avLst/>
          </a:prstGeom>
          <a:noFill/>
          <a:ln>
            <a:noFill/>
          </a:ln>
        </p:spPr>
      </p:pic>
      <p:pic>
        <p:nvPicPr>
          <p:cNvPr id="132" name="Google Shape;132;p16"/>
          <p:cNvPicPr preferRelativeResize="0"/>
          <p:nvPr/>
        </p:nvPicPr>
        <p:blipFill>
          <a:blip r:embed="rId4">
            <a:alphaModFix/>
          </a:blip>
          <a:stretch>
            <a:fillRect/>
          </a:stretch>
        </p:blipFill>
        <p:spPr>
          <a:xfrm flipH="1" rot="-10799948">
            <a:off x="5221150" y="-2211673"/>
            <a:ext cx="6770473" cy="6271273"/>
          </a:xfrm>
          <a:prstGeom prst="rect">
            <a:avLst/>
          </a:prstGeom>
          <a:noFill/>
          <a:ln>
            <a:noFill/>
          </a:ln>
        </p:spPr>
      </p:pic>
      <p:pic>
        <p:nvPicPr>
          <p:cNvPr id="133" name="Google Shape;133;p16"/>
          <p:cNvPicPr preferRelativeResize="0"/>
          <p:nvPr/>
        </p:nvPicPr>
        <p:blipFill>
          <a:blip r:embed="rId5">
            <a:alphaModFix/>
          </a:blip>
          <a:stretch>
            <a:fillRect/>
          </a:stretch>
        </p:blipFill>
        <p:spPr>
          <a:xfrm flipH="1" rot="7087693">
            <a:off x="-1458357" y="-1122321"/>
            <a:ext cx="6536262" cy="4092591"/>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BLANK_1_1_1">
    <p:spTree>
      <p:nvGrpSpPr>
        <p:cNvPr id="134" name="Shape 134"/>
        <p:cNvGrpSpPr/>
        <p:nvPr/>
      </p:nvGrpSpPr>
      <p:grpSpPr>
        <a:xfrm>
          <a:off x="0" y="0"/>
          <a:ext cx="0" cy="0"/>
          <a:chOff x="0" y="0"/>
          <a:chExt cx="0" cy="0"/>
        </a:xfrm>
      </p:grpSpPr>
      <p:sp>
        <p:nvSpPr>
          <p:cNvPr id="135" name="Google Shape;135;p17"/>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36" name="Google Shape;136;p17"/>
          <p:cNvPicPr preferRelativeResize="0"/>
          <p:nvPr/>
        </p:nvPicPr>
        <p:blipFill>
          <a:blip r:embed="rId2">
            <a:alphaModFix/>
          </a:blip>
          <a:stretch>
            <a:fillRect/>
          </a:stretch>
        </p:blipFill>
        <p:spPr>
          <a:xfrm>
            <a:off x="775650" y="-3618498"/>
            <a:ext cx="6590550" cy="6590523"/>
          </a:xfrm>
          <a:prstGeom prst="rect">
            <a:avLst/>
          </a:prstGeom>
          <a:noFill/>
          <a:ln>
            <a:noFill/>
          </a:ln>
        </p:spPr>
      </p:pic>
      <p:pic>
        <p:nvPicPr>
          <p:cNvPr id="137" name="Google Shape;137;p17"/>
          <p:cNvPicPr preferRelativeResize="0"/>
          <p:nvPr/>
        </p:nvPicPr>
        <p:blipFill>
          <a:blip r:embed="rId3">
            <a:alphaModFix/>
          </a:blip>
          <a:stretch>
            <a:fillRect/>
          </a:stretch>
        </p:blipFill>
        <p:spPr>
          <a:xfrm>
            <a:off x="4185750" y="2821350"/>
            <a:ext cx="5849301" cy="5849301"/>
          </a:xfrm>
          <a:prstGeom prst="rect">
            <a:avLst/>
          </a:prstGeom>
          <a:noFill/>
          <a:ln>
            <a:noFill/>
          </a:ln>
        </p:spPr>
      </p:pic>
      <p:pic>
        <p:nvPicPr>
          <p:cNvPr id="138" name="Google Shape;138;p17"/>
          <p:cNvPicPr preferRelativeResize="0"/>
          <p:nvPr/>
        </p:nvPicPr>
        <p:blipFill>
          <a:blip r:embed="rId4">
            <a:alphaModFix/>
          </a:blip>
          <a:stretch>
            <a:fillRect/>
          </a:stretch>
        </p:blipFill>
        <p:spPr>
          <a:xfrm>
            <a:off x="6788651" y="-1921851"/>
            <a:ext cx="4839752" cy="4839752"/>
          </a:xfrm>
          <a:prstGeom prst="rect">
            <a:avLst/>
          </a:prstGeom>
          <a:noFill/>
          <a:ln>
            <a:noFill/>
          </a:ln>
        </p:spPr>
      </p:pic>
      <p:pic>
        <p:nvPicPr>
          <p:cNvPr id="139" name="Google Shape;139;p17"/>
          <p:cNvPicPr preferRelativeResize="0"/>
          <p:nvPr/>
        </p:nvPicPr>
        <p:blipFill>
          <a:blip r:embed="rId5">
            <a:alphaModFix/>
          </a:blip>
          <a:stretch>
            <a:fillRect/>
          </a:stretch>
        </p:blipFill>
        <p:spPr>
          <a:xfrm flipH="1" rot="3893483">
            <a:off x="-3997434" y="1749195"/>
            <a:ext cx="5902143" cy="5467046"/>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BLANK_1_1_1_1">
    <p:spTree>
      <p:nvGrpSpPr>
        <p:cNvPr id="140" name="Shape 140"/>
        <p:cNvGrpSpPr/>
        <p:nvPr/>
      </p:nvGrpSpPr>
      <p:grpSpPr>
        <a:xfrm>
          <a:off x="0" y="0"/>
          <a:ext cx="0" cy="0"/>
          <a:chOff x="0" y="0"/>
          <a:chExt cx="0" cy="0"/>
        </a:xfrm>
      </p:grpSpPr>
      <p:sp>
        <p:nvSpPr>
          <p:cNvPr id="141" name="Google Shape;141;p18"/>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142" name="Google Shape;142;p18"/>
          <p:cNvPicPr preferRelativeResize="0"/>
          <p:nvPr/>
        </p:nvPicPr>
        <p:blipFill>
          <a:blip r:embed="rId2">
            <a:alphaModFix/>
          </a:blip>
          <a:stretch>
            <a:fillRect/>
          </a:stretch>
        </p:blipFill>
        <p:spPr>
          <a:xfrm>
            <a:off x="-3974175" y="274665"/>
            <a:ext cx="6590550" cy="6590523"/>
          </a:xfrm>
          <a:prstGeom prst="rect">
            <a:avLst/>
          </a:prstGeom>
          <a:noFill/>
          <a:ln>
            <a:noFill/>
          </a:ln>
        </p:spPr>
      </p:pic>
      <p:pic>
        <p:nvPicPr>
          <p:cNvPr id="143" name="Google Shape;143;p18"/>
          <p:cNvPicPr preferRelativeResize="0"/>
          <p:nvPr/>
        </p:nvPicPr>
        <p:blipFill>
          <a:blip r:embed="rId3">
            <a:alphaModFix/>
          </a:blip>
          <a:stretch>
            <a:fillRect/>
          </a:stretch>
        </p:blipFill>
        <p:spPr>
          <a:xfrm>
            <a:off x="5298650" y="1679350"/>
            <a:ext cx="5849301" cy="5849301"/>
          </a:xfrm>
          <a:prstGeom prst="rect">
            <a:avLst/>
          </a:prstGeom>
          <a:noFill/>
          <a:ln>
            <a:noFill/>
          </a:ln>
        </p:spPr>
      </p:pic>
      <p:pic>
        <p:nvPicPr>
          <p:cNvPr id="144" name="Google Shape;144;p18"/>
          <p:cNvPicPr preferRelativeResize="0"/>
          <p:nvPr/>
        </p:nvPicPr>
        <p:blipFill>
          <a:blip r:embed="rId2">
            <a:alphaModFix/>
          </a:blip>
          <a:stretch>
            <a:fillRect/>
          </a:stretch>
        </p:blipFill>
        <p:spPr>
          <a:xfrm>
            <a:off x="6039925" y="-2416650"/>
            <a:ext cx="4239851" cy="4239851"/>
          </a:xfrm>
          <a:prstGeom prst="rect">
            <a:avLst/>
          </a:prstGeom>
          <a:noFill/>
          <a:ln>
            <a:noFill/>
          </a:ln>
        </p:spPr>
      </p:pic>
      <p:pic>
        <p:nvPicPr>
          <p:cNvPr id="145" name="Google Shape;145;p18"/>
          <p:cNvPicPr preferRelativeResize="0"/>
          <p:nvPr/>
        </p:nvPicPr>
        <p:blipFill>
          <a:blip r:embed="rId4">
            <a:alphaModFix/>
          </a:blip>
          <a:stretch>
            <a:fillRect/>
          </a:stretch>
        </p:blipFill>
        <p:spPr>
          <a:xfrm>
            <a:off x="-386925" y="1679349"/>
            <a:ext cx="4716698" cy="4438050"/>
          </a:xfrm>
          <a:prstGeom prst="rect">
            <a:avLst/>
          </a:prstGeom>
          <a:noFill/>
          <a:ln>
            <a:noFill/>
          </a:ln>
        </p:spPr>
      </p:pic>
      <p:pic>
        <p:nvPicPr>
          <p:cNvPr id="146" name="Google Shape;146;p18"/>
          <p:cNvPicPr preferRelativeResize="0"/>
          <p:nvPr/>
        </p:nvPicPr>
        <p:blipFill>
          <a:blip r:embed="rId4">
            <a:alphaModFix/>
          </a:blip>
          <a:stretch>
            <a:fillRect/>
          </a:stretch>
        </p:blipFill>
        <p:spPr>
          <a:xfrm flipH="1">
            <a:off x="5930200" y="1564599"/>
            <a:ext cx="4716698" cy="4438050"/>
          </a:xfrm>
          <a:prstGeom prst="rect">
            <a:avLst/>
          </a:prstGeom>
          <a:noFill/>
          <a:ln>
            <a:noFill/>
          </a:ln>
        </p:spPr>
      </p:pic>
      <p:pic>
        <p:nvPicPr>
          <p:cNvPr id="147" name="Google Shape;147;p18"/>
          <p:cNvPicPr preferRelativeResize="0"/>
          <p:nvPr/>
        </p:nvPicPr>
        <p:blipFill>
          <a:blip r:embed="rId5">
            <a:alphaModFix/>
          </a:blip>
          <a:stretch>
            <a:fillRect/>
          </a:stretch>
        </p:blipFill>
        <p:spPr>
          <a:xfrm>
            <a:off x="-2036000" y="-706600"/>
            <a:ext cx="3137674" cy="3149626"/>
          </a:xfrm>
          <a:prstGeom prst="rect">
            <a:avLst/>
          </a:prstGeom>
          <a:noFill/>
          <a:ln>
            <a:noFill/>
          </a:ln>
        </p:spPr>
      </p:pic>
      <p:pic>
        <p:nvPicPr>
          <p:cNvPr id="148" name="Google Shape;148;p18"/>
          <p:cNvPicPr preferRelativeResize="0"/>
          <p:nvPr/>
        </p:nvPicPr>
        <p:blipFill>
          <a:blip r:embed="rId5">
            <a:alphaModFix/>
          </a:blip>
          <a:stretch>
            <a:fillRect/>
          </a:stretch>
        </p:blipFill>
        <p:spPr>
          <a:xfrm>
            <a:off x="8112225" y="1601125"/>
            <a:ext cx="3137674" cy="314962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149" name="Shape 149"/>
        <p:cNvGrpSpPr/>
        <p:nvPr/>
      </p:nvGrpSpPr>
      <p:grpSpPr>
        <a:xfrm>
          <a:off x="0" y="0"/>
          <a:ext cx="0" cy="0"/>
          <a:chOff x="0" y="0"/>
          <a:chExt cx="0" cy="0"/>
        </a:xfrm>
      </p:grpSpPr>
      <p:sp>
        <p:nvSpPr>
          <p:cNvPr id="150" name="Google Shape;150;p19"/>
          <p:cNvSpPr txBox="1"/>
          <p:nvPr>
            <p:ph type="title"/>
          </p:nvPr>
        </p:nvSpPr>
        <p:spPr>
          <a:xfrm>
            <a:off x="713225" y="2749975"/>
            <a:ext cx="5168100" cy="1230900"/>
          </a:xfrm>
          <a:prstGeom prst="rect">
            <a:avLst/>
          </a:prstGeom>
        </p:spPr>
        <p:txBody>
          <a:bodyPr anchorCtr="0" anchor="b"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19"/>
          <p:cNvSpPr txBox="1"/>
          <p:nvPr>
            <p:ph idx="1" type="subTitle"/>
          </p:nvPr>
        </p:nvSpPr>
        <p:spPr>
          <a:xfrm>
            <a:off x="713225" y="3980900"/>
            <a:ext cx="5168100" cy="623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2" name="Google Shape;152;p19"/>
          <p:cNvSpPr/>
          <p:nvPr>
            <p:ph idx="2" type="pic"/>
          </p:nvPr>
        </p:nvSpPr>
        <p:spPr>
          <a:xfrm>
            <a:off x="3975900" y="0"/>
            <a:ext cx="5168100" cy="2561700"/>
          </a:xfrm>
          <a:prstGeom prst="rect">
            <a:avLst/>
          </a:prstGeom>
          <a:noFill/>
          <a:ln cap="flat" cmpd="sng" w="9525">
            <a:solidFill>
              <a:schemeClr val="lt1"/>
            </a:solidFill>
            <a:prstDash val="solid"/>
            <a:round/>
            <a:headEnd len="sm" w="sm" type="none"/>
            <a:tailEnd len="sm" w="sm" type="none"/>
          </a:ln>
        </p:spPr>
      </p:sp>
      <p:pic>
        <p:nvPicPr>
          <p:cNvPr id="153" name="Google Shape;153;p19"/>
          <p:cNvPicPr preferRelativeResize="0"/>
          <p:nvPr/>
        </p:nvPicPr>
        <p:blipFill>
          <a:blip r:embed="rId2">
            <a:alphaModFix/>
          </a:blip>
          <a:stretch>
            <a:fillRect/>
          </a:stretch>
        </p:blipFill>
        <p:spPr>
          <a:xfrm rot="10658552">
            <a:off x="2177591" y="-544180"/>
            <a:ext cx="6334219" cy="5959985"/>
          </a:xfrm>
          <a:prstGeom prst="rect">
            <a:avLst/>
          </a:prstGeom>
          <a:noFill/>
          <a:ln>
            <a:noFill/>
          </a:ln>
        </p:spPr>
      </p:pic>
      <p:pic>
        <p:nvPicPr>
          <p:cNvPr id="154" name="Google Shape;154;p19"/>
          <p:cNvPicPr preferRelativeResize="0"/>
          <p:nvPr/>
        </p:nvPicPr>
        <p:blipFill>
          <a:blip r:embed="rId3">
            <a:alphaModFix/>
          </a:blip>
          <a:stretch>
            <a:fillRect/>
          </a:stretch>
        </p:blipFill>
        <p:spPr>
          <a:xfrm>
            <a:off x="7252425" y="2973675"/>
            <a:ext cx="3363701" cy="3376501"/>
          </a:xfrm>
          <a:prstGeom prst="rect">
            <a:avLst/>
          </a:prstGeom>
          <a:noFill/>
          <a:ln>
            <a:noFill/>
          </a:ln>
        </p:spPr>
      </p:pic>
      <p:pic>
        <p:nvPicPr>
          <p:cNvPr id="155" name="Google Shape;155;p19"/>
          <p:cNvPicPr preferRelativeResize="0"/>
          <p:nvPr/>
        </p:nvPicPr>
        <p:blipFill>
          <a:blip r:embed="rId3">
            <a:alphaModFix/>
          </a:blip>
          <a:stretch>
            <a:fillRect/>
          </a:stretch>
        </p:blipFill>
        <p:spPr>
          <a:xfrm>
            <a:off x="-1331525" y="-1274875"/>
            <a:ext cx="3363701" cy="3376501"/>
          </a:xfrm>
          <a:prstGeom prst="rect">
            <a:avLst/>
          </a:prstGeom>
          <a:noFill/>
          <a:ln>
            <a:noFill/>
          </a:ln>
        </p:spPr>
      </p:pic>
      <p:pic>
        <p:nvPicPr>
          <p:cNvPr id="156" name="Google Shape;156;p19"/>
          <p:cNvPicPr preferRelativeResize="0"/>
          <p:nvPr/>
        </p:nvPicPr>
        <p:blipFill>
          <a:blip r:embed="rId4">
            <a:alphaModFix/>
          </a:blip>
          <a:stretch>
            <a:fillRect/>
          </a:stretch>
        </p:blipFill>
        <p:spPr>
          <a:xfrm>
            <a:off x="-2165125" y="2973675"/>
            <a:ext cx="4197299" cy="4197299"/>
          </a:xfrm>
          <a:prstGeom prst="rect">
            <a:avLst/>
          </a:prstGeom>
          <a:noFill/>
          <a:ln>
            <a:noFill/>
          </a:ln>
        </p:spPr>
      </p:pic>
      <p:pic>
        <p:nvPicPr>
          <p:cNvPr id="157" name="Google Shape;157;p19"/>
          <p:cNvPicPr preferRelativeResize="0"/>
          <p:nvPr/>
        </p:nvPicPr>
        <p:blipFill>
          <a:blip r:embed="rId4">
            <a:alphaModFix/>
          </a:blip>
          <a:stretch>
            <a:fillRect/>
          </a:stretch>
        </p:blipFill>
        <p:spPr>
          <a:xfrm>
            <a:off x="1988575" y="-1635725"/>
            <a:ext cx="4197299" cy="41972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158" name="Shape 158"/>
        <p:cNvGrpSpPr/>
        <p:nvPr/>
      </p:nvGrpSpPr>
      <p:grpSpPr>
        <a:xfrm>
          <a:off x="0" y="0"/>
          <a:ext cx="0" cy="0"/>
          <a:chOff x="0" y="0"/>
          <a:chExt cx="0" cy="0"/>
        </a:xfrm>
      </p:grpSpPr>
      <p:pic>
        <p:nvPicPr>
          <p:cNvPr id="159" name="Google Shape;159;p20"/>
          <p:cNvPicPr preferRelativeResize="0"/>
          <p:nvPr/>
        </p:nvPicPr>
        <p:blipFill>
          <a:blip r:embed="rId2">
            <a:alphaModFix/>
          </a:blip>
          <a:stretch>
            <a:fillRect/>
          </a:stretch>
        </p:blipFill>
        <p:spPr>
          <a:xfrm>
            <a:off x="770250" y="-617475"/>
            <a:ext cx="4314851" cy="4314851"/>
          </a:xfrm>
          <a:prstGeom prst="rect">
            <a:avLst/>
          </a:prstGeom>
          <a:noFill/>
          <a:ln>
            <a:noFill/>
          </a:ln>
        </p:spPr>
      </p:pic>
      <p:sp>
        <p:nvSpPr>
          <p:cNvPr id="160" name="Google Shape;160;p20"/>
          <p:cNvSpPr txBox="1"/>
          <p:nvPr>
            <p:ph type="title"/>
          </p:nvPr>
        </p:nvSpPr>
        <p:spPr>
          <a:xfrm>
            <a:off x="1666100" y="3451075"/>
            <a:ext cx="5740800" cy="608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1" name="Google Shape;161;p20"/>
          <p:cNvSpPr txBox="1"/>
          <p:nvPr>
            <p:ph idx="1" type="subTitle"/>
          </p:nvPr>
        </p:nvSpPr>
        <p:spPr>
          <a:xfrm>
            <a:off x="1666100" y="3997298"/>
            <a:ext cx="5740800" cy="608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62" name="Google Shape;162;p20"/>
          <p:cNvPicPr preferRelativeResize="0"/>
          <p:nvPr/>
        </p:nvPicPr>
        <p:blipFill>
          <a:blip r:embed="rId3">
            <a:alphaModFix/>
          </a:blip>
          <a:stretch>
            <a:fillRect/>
          </a:stretch>
        </p:blipFill>
        <p:spPr>
          <a:xfrm flipH="1" rot="7115369">
            <a:off x="-1258730" y="-1839310"/>
            <a:ext cx="7598335" cy="4757610"/>
          </a:xfrm>
          <a:prstGeom prst="rect">
            <a:avLst/>
          </a:prstGeom>
          <a:noFill/>
          <a:ln>
            <a:noFill/>
          </a:ln>
        </p:spPr>
      </p:pic>
      <p:pic>
        <p:nvPicPr>
          <p:cNvPr id="163" name="Google Shape;163;p20"/>
          <p:cNvPicPr preferRelativeResize="0"/>
          <p:nvPr/>
        </p:nvPicPr>
        <p:blipFill>
          <a:blip r:embed="rId2">
            <a:alphaModFix/>
          </a:blip>
          <a:stretch>
            <a:fillRect/>
          </a:stretch>
        </p:blipFill>
        <p:spPr>
          <a:xfrm>
            <a:off x="3143775" y="-320350"/>
            <a:ext cx="4832826" cy="48328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713225" y="3247675"/>
            <a:ext cx="59406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8000">
                <a:solidFill>
                  <a:schemeClr val="lt1"/>
                </a:solidFill>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713225" y="2206050"/>
            <a:ext cx="1711200" cy="841800"/>
          </a:xfrm>
          <a:prstGeom prst="rect">
            <a:avLst/>
          </a:prstGeom>
          <a:noFill/>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b="1" sz="9000">
                <a:solidFill>
                  <a:schemeClr val="lt1"/>
                </a:solidFill>
                <a:latin typeface="Raleway"/>
                <a:ea typeface="Raleway"/>
                <a:cs typeface="Raleway"/>
                <a:sym typeface="Raleway"/>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18" name="Google Shape;18;p3"/>
          <p:cNvSpPr txBox="1"/>
          <p:nvPr>
            <p:ph idx="1" type="subTitle"/>
          </p:nvPr>
        </p:nvSpPr>
        <p:spPr>
          <a:xfrm>
            <a:off x="713225" y="4229000"/>
            <a:ext cx="59406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9" name="Google Shape;19;p3"/>
          <p:cNvPicPr preferRelativeResize="0"/>
          <p:nvPr/>
        </p:nvPicPr>
        <p:blipFill>
          <a:blip r:embed="rId2">
            <a:alphaModFix/>
          </a:blip>
          <a:stretch>
            <a:fillRect/>
          </a:stretch>
        </p:blipFill>
        <p:spPr>
          <a:xfrm>
            <a:off x="2823188" y="-1209325"/>
            <a:ext cx="3497626" cy="3497651"/>
          </a:xfrm>
          <a:prstGeom prst="rect">
            <a:avLst/>
          </a:prstGeom>
          <a:noFill/>
          <a:ln>
            <a:noFill/>
          </a:ln>
        </p:spPr>
      </p:pic>
      <p:pic>
        <p:nvPicPr>
          <p:cNvPr id="20" name="Google Shape;20;p3"/>
          <p:cNvPicPr preferRelativeResize="0"/>
          <p:nvPr/>
        </p:nvPicPr>
        <p:blipFill>
          <a:blip r:embed="rId3">
            <a:alphaModFix/>
          </a:blip>
          <a:stretch>
            <a:fillRect/>
          </a:stretch>
        </p:blipFill>
        <p:spPr>
          <a:xfrm flipH="1" rot="8100000">
            <a:off x="5816588" y="2021175"/>
            <a:ext cx="4782277" cy="4429698"/>
          </a:xfrm>
          <a:prstGeom prst="rect">
            <a:avLst/>
          </a:prstGeom>
          <a:noFill/>
          <a:ln>
            <a:noFill/>
          </a:ln>
        </p:spPr>
      </p:pic>
      <p:pic>
        <p:nvPicPr>
          <p:cNvPr id="21" name="Google Shape;21;p3"/>
          <p:cNvPicPr preferRelativeResize="0"/>
          <p:nvPr/>
        </p:nvPicPr>
        <p:blipFill>
          <a:blip r:embed="rId4">
            <a:alphaModFix/>
          </a:blip>
          <a:stretch>
            <a:fillRect/>
          </a:stretch>
        </p:blipFill>
        <p:spPr>
          <a:xfrm>
            <a:off x="-2176300" y="-1178100"/>
            <a:ext cx="4663299" cy="4663299"/>
          </a:xfrm>
          <a:prstGeom prst="rect">
            <a:avLst/>
          </a:prstGeom>
          <a:noFill/>
          <a:ln>
            <a:noFill/>
          </a:ln>
        </p:spPr>
      </p:pic>
      <p:pic>
        <p:nvPicPr>
          <p:cNvPr id="22" name="Google Shape;22;p3"/>
          <p:cNvPicPr preferRelativeResize="0"/>
          <p:nvPr/>
        </p:nvPicPr>
        <p:blipFill>
          <a:blip r:embed="rId5">
            <a:alphaModFix/>
          </a:blip>
          <a:stretch>
            <a:fillRect/>
          </a:stretch>
        </p:blipFill>
        <p:spPr>
          <a:xfrm rot="-10159296">
            <a:off x="4402799" y="-137424"/>
            <a:ext cx="5664251" cy="3239524"/>
          </a:xfrm>
          <a:prstGeom prst="rect">
            <a:avLst/>
          </a:prstGeom>
          <a:noFill/>
          <a:ln>
            <a:noFill/>
          </a:ln>
        </p:spPr>
      </p:pic>
      <p:pic>
        <p:nvPicPr>
          <p:cNvPr id="23" name="Google Shape;23;p3"/>
          <p:cNvPicPr preferRelativeResize="0"/>
          <p:nvPr/>
        </p:nvPicPr>
        <p:blipFill>
          <a:blip r:embed="rId6">
            <a:alphaModFix/>
          </a:blip>
          <a:stretch>
            <a:fillRect/>
          </a:stretch>
        </p:blipFill>
        <p:spPr>
          <a:xfrm>
            <a:off x="5780825" y="-2628525"/>
            <a:ext cx="5143501" cy="514350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164" name="Shape 164"/>
        <p:cNvGrpSpPr/>
        <p:nvPr/>
      </p:nvGrpSpPr>
      <p:grpSpPr>
        <a:xfrm>
          <a:off x="0" y="0"/>
          <a:ext cx="0" cy="0"/>
          <a:chOff x="0" y="0"/>
          <a:chExt cx="0" cy="0"/>
        </a:xfrm>
      </p:grpSpPr>
      <p:sp>
        <p:nvSpPr>
          <p:cNvPr id="165" name="Google Shape;165;p21"/>
          <p:cNvSpPr txBox="1"/>
          <p:nvPr>
            <p:ph type="title"/>
          </p:nvPr>
        </p:nvSpPr>
        <p:spPr>
          <a:xfrm>
            <a:off x="5800250" y="3027200"/>
            <a:ext cx="2630400" cy="5727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66" name="Google Shape;166;p21"/>
          <p:cNvSpPr txBox="1"/>
          <p:nvPr>
            <p:ph idx="1" type="subTitle"/>
          </p:nvPr>
        </p:nvSpPr>
        <p:spPr>
          <a:xfrm>
            <a:off x="5800375" y="3523700"/>
            <a:ext cx="2630400" cy="1080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67" name="Google Shape;167;p21"/>
          <p:cNvPicPr preferRelativeResize="0"/>
          <p:nvPr/>
        </p:nvPicPr>
        <p:blipFill>
          <a:blip r:embed="rId2">
            <a:alphaModFix/>
          </a:blip>
          <a:stretch>
            <a:fillRect/>
          </a:stretch>
        </p:blipFill>
        <p:spPr>
          <a:xfrm flipH="1" rot="10188244">
            <a:off x="-326679" y="1882158"/>
            <a:ext cx="3771934" cy="3493864"/>
          </a:xfrm>
          <a:prstGeom prst="rect">
            <a:avLst/>
          </a:prstGeom>
          <a:noFill/>
          <a:ln>
            <a:noFill/>
          </a:ln>
        </p:spPr>
      </p:pic>
      <p:pic>
        <p:nvPicPr>
          <p:cNvPr id="168" name="Google Shape;168;p21"/>
          <p:cNvPicPr preferRelativeResize="0"/>
          <p:nvPr/>
        </p:nvPicPr>
        <p:blipFill>
          <a:blip r:embed="rId3">
            <a:alphaModFix/>
          </a:blip>
          <a:stretch>
            <a:fillRect/>
          </a:stretch>
        </p:blipFill>
        <p:spPr>
          <a:xfrm rot="-1282035">
            <a:off x="2069632" y="-814276"/>
            <a:ext cx="7213235" cy="4125434"/>
          </a:xfrm>
          <a:prstGeom prst="rect">
            <a:avLst/>
          </a:prstGeom>
          <a:noFill/>
          <a:ln>
            <a:noFill/>
          </a:ln>
        </p:spPr>
      </p:pic>
      <p:pic>
        <p:nvPicPr>
          <p:cNvPr id="169" name="Google Shape;169;p21"/>
          <p:cNvPicPr preferRelativeResize="0"/>
          <p:nvPr/>
        </p:nvPicPr>
        <p:blipFill>
          <a:blip r:embed="rId4">
            <a:alphaModFix/>
          </a:blip>
          <a:stretch>
            <a:fillRect/>
          </a:stretch>
        </p:blipFill>
        <p:spPr>
          <a:xfrm flipH="1" rot="4309193">
            <a:off x="6345856" y="-216239"/>
            <a:ext cx="2335404" cy="2467929"/>
          </a:xfrm>
          <a:prstGeom prst="rect">
            <a:avLst/>
          </a:prstGeom>
          <a:noFill/>
          <a:ln>
            <a:noFill/>
          </a:ln>
        </p:spPr>
      </p:pic>
      <p:pic>
        <p:nvPicPr>
          <p:cNvPr id="170" name="Google Shape;170;p21"/>
          <p:cNvPicPr preferRelativeResize="0"/>
          <p:nvPr/>
        </p:nvPicPr>
        <p:blipFill>
          <a:blip r:embed="rId5">
            <a:alphaModFix/>
          </a:blip>
          <a:stretch>
            <a:fillRect/>
          </a:stretch>
        </p:blipFill>
        <p:spPr>
          <a:xfrm>
            <a:off x="820648" y="-1170235"/>
            <a:ext cx="6017801" cy="601777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171" name="Shape 171"/>
        <p:cNvGrpSpPr/>
        <p:nvPr/>
      </p:nvGrpSpPr>
      <p:grpSpPr>
        <a:xfrm>
          <a:off x="0" y="0"/>
          <a:ext cx="0" cy="0"/>
          <a:chOff x="0" y="0"/>
          <a:chExt cx="0" cy="0"/>
        </a:xfrm>
      </p:grpSpPr>
      <p:sp>
        <p:nvSpPr>
          <p:cNvPr id="172" name="Google Shape;172;p22"/>
          <p:cNvSpPr txBox="1"/>
          <p:nvPr>
            <p:ph type="title"/>
          </p:nvPr>
        </p:nvSpPr>
        <p:spPr>
          <a:xfrm>
            <a:off x="713225" y="3027200"/>
            <a:ext cx="2630400" cy="572700"/>
          </a:xfrm>
          <a:prstGeom prst="rect">
            <a:avLst/>
          </a:prstGeom>
        </p:spPr>
        <p:txBody>
          <a:bodyPr anchorCtr="0" anchor="b"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3" name="Google Shape;173;p22"/>
          <p:cNvSpPr txBox="1"/>
          <p:nvPr>
            <p:ph idx="1" type="subTitle"/>
          </p:nvPr>
        </p:nvSpPr>
        <p:spPr>
          <a:xfrm>
            <a:off x="713350" y="3523700"/>
            <a:ext cx="2630400" cy="10803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174" name="Google Shape;174;p22"/>
          <p:cNvPicPr preferRelativeResize="0"/>
          <p:nvPr/>
        </p:nvPicPr>
        <p:blipFill>
          <a:blip r:embed="rId2">
            <a:alphaModFix/>
          </a:blip>
          <a:stretch>
            <a:fillRect/>
          </a:stretch>
        </p:blipFill>
        <p:spPr>
          <a:xfrm>
            <a:off x="-3003600" y="-1147137"/>
            <a:ext cx="5618374" cy="5618374"/>
          </a:xfrm>
          <a:prstGeom prst="rect">
            <a:avLst/>
          </a:prstGeom>
          <a:noFill/>
          <a:ln>
            <a:noFill/>
          </a:ln>
        </p:spPr>
      </p:pic>
      <p:pic>
        <p:nvPicPr>
          <p:cNvPr id="175" name="Google Shape;175;p22"/>
          <p:cNvPicPr preferRelativeResize="0"/>
          <p:nvPr/>
        </p:nvPicPr>
        <p:blipFill>
          <a:blip r:embed="rId3">
            <a:alphaModFix/>
          </a:blip>
          <a:stretch>
            <a:fillRect/>
          </a:stretch>
        </p:blipFill>
        <p:spPr>
          <a:xfrm>
            <a:off x="4739875" y="-2480923"/>
            <a:ext cx="5508126" cy="5508126"/>
          </a:xfrm>
          <a:prstGeom prst="rect">
            <a:avLst/>
          </a:prstGeom>
          <a:noFill/>
          <a:ln>
            <a:noFill/>
          </a:ln>
        </p:spPr>
      </p:pic>
      <p:pic>
        <p:nvPicPr>
          <p:cNvPr id="176" name="Google Shape;176;p22"/>
          <p:cNvPicPr preferRelativeResize="0"/>
          <p:nvPr/>
        </p:nvPicPr>
        <p:blipFill>
          <a:blip r:embed="rId4">
            <a:alphaModFix/>
          </a:blip>
          <a:stretch>
            <a:fillRect/>
          </a:stretch>
        </p:blipFill>
        <p:spPr>
          <a:xfrm>
            <a:off x="2614775" y="-313850"/>
            <a:ext cx="4199951" cy="39518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_1_1">
    <p:spTree>
      <p:nvGrpSpPr>
        <p:cNvPr id="177" name="Shape 177"/>
        <p:cNvGrpSpPr/>
        <p:nvPr/>
      </p:nvGrpSpPr>
      <p:grpSpPr>
        <a:xfrm>
          <a:off x="0" y="0"/>
          <a:ext cx="0" cy="0"/>
          <a:chOff x="0" y="0"/>
          <a:chExt cx="0" cy="0"/>
        </a:xfrm>
      </p:grpSpPr>
      <p:sp>
        <p:nvSpPr>
          <p:cNvPr id="178" name="Google Shape;178;p23"/>
          <p:cNvSpPr txBox="1"/>
          <p:nvPr>
            <p:ph type="title"/>
          </p:nvPr>
        </p:nvSpPr>
        <p:spPr>
          <a:xfrm>
            <a:off x="713350" y="47741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9" name="Google Shape;179;p23"/>
          <p:cNvSpPr txBox="1"/>
          <p:nvPr>
            <p:ph idx="1" type="subTitle"/>
          </p:nvPr>
        </p:nvSpPr>
        <p:spPr>
          <a:xfrm>
            <a:off x="713350" y="1937025"/>
            <a:ext cx="5108100" cy="20214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a:lvl1pPr>
            <a:lvl2pPr lvl="1" rtl="0" algn="ctr">
              <a:lnSpc>
                <a:spcPct val="100000"/>
              </a:lnSpc>
              <a:spcBef>
                <a:spcPts val="0"/>
              </a:spcBef>
              <a:spcAft>
                <a:spcPts val="0"/>
              </a:spcAft>
              <a:buSzPts val="1400"/>
              <a:buChar char="○"/>
              <a:defRPr/>
            </a:lvl2pPr>
            <a:lvl3pPr lvl="2" rtl="0" algn="ctr">
              <a:lnSpc>
                <a:spcPct val="100000"/>
              </a:lnSpc>
              <a:spcBef>
                <a:spcPts val="1600"/>
              </a:spcBef>
              <a:spcAft>
                <a:spcPts val="0"/>
              </a:spcAft>
              <a:buSzPts val="1400"/>
              <a:buChar char="■"/>
              <a:defRPr/>
            </a:lvl3pPr>
            <a:lvl4pPr lvl="3" rtl="0" algn="ctr">
              <a:lnSpc>
                <a:spcPct val="100000"/>
              </a:lnSpc>
              <a:spcBef>
                <a:spcPts val="1600"/>
              </a:spcBef>
              <a:spcAft>
                <a:spcPts val="0"/>
              </a:spcAft>
              <a:buSzPts val="1400"/>
              <a:buChar char="●"/>
              <a:defRPr/>
            </a:lvl4pPr>
            <a:lvl5pPr lvl="4" rtl="0" algn="ctr">
              <a:lnSpc>
                <a:spcPct val="100000"/>
              </a:lnSpc>
              <a:spcBef>
                <a:spcPts val="1600"/>
              </a:spcBef>
              <a:spcAft>
                <a:spcPts val="0"/>
              </a:spcAft>
              <a:buSzPts val="1400"/>
              <a:buChar char="○"/>
              <a:defRPr/>
            </a:lvl5pPr>
            <a:lvl6pPr lvl="5" rtl="0" algn="ctr">
              <a:lnSpc>
                <a:spcPct val="100000"/>
              </a:lnSpc>
              <a:spcBef>
                <a:spcPts val="1600"/>
              </a:spcBef>
              <a:spcAft>
                <a:spcPts val="0"/>
              </a:spcAft>
              <a:buSzPts val="1400"/>
              <a:buChar char="■"/>
              <a:defRPr/>
            </a:lvl6pPr>
            <a:lvl7pPr lvl="6" rtl="0" algn="ctr">
              <a:lnSpc>
                <a:spcPct val="100000"/>
              </a:lnSpc>
              <a:spcBef>
                <a:spcPts val="1600"/>
              </a:spcBef>
              <a:spcAft>
                <a:spcPts val="0"/>
              </a:spcAft>
              <a:buSzPts val="1400"/>
              <a:buChar char="●"/>
              <a:defRPr/>
            </a:lvl7pPr>
            <a:lvl8pPr lvl="7" rtl="0" algn="ctr">
              <a:lnSpc>
                <a:spcPct val="100000"/>
              </a:lnSpc>
              <a:spcBef>
                <a:spcPts val="1600"/>
              </a:spcBef>
              <a:spcAft>
                <a:spcPts val="0"/>
              </a:spcAft>
              <a:buSzPts val="1400"/>
              <a:buChar char="○"/>
              <a:defRPr/>
            </a:lvl8pPr>
            <a:lvl9pPr lvl="8" rtl="0" algn="ctr">
              <a:lnSpc>
                <a:spcPct val="100000"/>
              </a:lnSpc>
              <a:spcBef>
                <a:spcPts val="1600"/>
              </a:spcBef>
              <a:spcAft>
                <a:spcPts val="1600"/>
              </a:spcAft>
              <a:buSzPts val="1400"/>
              <a:buChar char="■"/>
              <a:defRPr/>
            </a:lvl9pPr>
          </a:lstStyle>
          <a:p/>
        </p:txBody>
      </p:sp>
      <p:pic>
        <p:nvPicPr>
          <p:cNvPr id="180" name="Google Shape;180;p23"/>
          <p:cNvPicPr preferRelativeResize="0"/>
          <p:nvPr/>
        </p:nvPicPr>
        <p:blipFill>
          <a:blip r:embed="rId2">
            <a:alphaModFix/>
          </a:blip>
          <a:stretch>
            <a:fillRect/>
          </a:stretch>
        </p:blipFill>
        <p:spPr>
          <a:xfrm>
            <a:off x="1583300" y="3269852"/>
            <a:ext cx="4548626" cy="4548626"/>
          </a:xfrm>
          <a:prstGeom prst="rect">
            <a:avLst/>
          </a:prstGeom>
          <a:noFill/>
          <a:ln>
            <a:noFill/>
          </a:ln>
        </p:spPr>
      </p:pic>
      <p:pic>
        <p:nvPicPr>
          <p:cNvPr id="181" name="Google Shape;181;p23"/>
          <p:cNvPicPr preferRelativeResize="0"/>
          <p:nvPr/>
        </p:nvPicPr>
        <p:blipFill>
          <a:blip r:embed="rId2">
            <a:alphaModFix/>
          </a:blip>
          <a:stretch>
            <a:fillRect/>
          </a:stretch>
        </p:blipFill>
        <p:spPr>
          <a:xfrm>
            <a:off x="-2442097" y="332075"/>
            <a:ext cx="4110499" cy="4110499"/>
          </a:xfrm>
          <a:prstGeom prst="rect">
            <a:avLst/>
          </a:prstGeom>
          <a:noFill/>
          <a:ln>
            <a:noFill/>
          </a:ln>
        </p:spPr>
      </p:pic>
      <p:pic>
        <p:nvPicPr>
          <p:cNvPr id="182" name="Google Shape;182;p23"/>
          <p:cNvPicPr preferRelativeResize="0"/>
          <p:nvPr/>
        </p:nvPicPr>
        <p:blipFill>
          <a:blip r:embed="rId3">
            <a:alphaModFix/>
          </a:blip>
          <a:stretch>
            <a:fillRect/>
          </a:stretch>
        </p:blipFill>
        <p:spPr>
          <a:xfrm>
            <a:off x="2738950" y="-2403675"/>
            <a:ext cx="4934224" cy="4934224"/>
          </a:xfrm>
          <a:prstGeom prst="rect">
            <a:avLst/>
          </a:prstGeom>
          <a:noFill/>
          <a:ln>
            <a:noFill/>
          </a:ln>
        </p:spPr>
      </p:pic>
      <p:pic>
        <p:nvPicPr>
          <p:cNvPr id="183" name="Google Shape;183;p23"/>
          <p:cNvPicPr preferRelativeResize="0"/>
          <p:nvPr/>
        </p:nvPicPr>
        <p:blipFill>
          <a:blip r:embed="rId4">
            <a:alphaModFix/>
          </a:blip>
          <a:stretch>
            <a:fillRect/>
          </a:stretch>
        </p:blipFill>
        <p:spPr>
          <a:xfrm>
            <a:off x="6569875" y="-376125"/>
            <a:ext cx="4741350" cy="4461198"/>
          </a:xfrm>
          <a:prstGeom prst="rect">
            <a:avLst/>
          </a:prstGeom>
          <a:noFill/>
          <a:ln>
            <a:noFill/>
          </a:ln>
        </p:spPr>
      </p:pic>
      <p:pic>
        <p:nvPicPr>
          <p:cNvPr id="184" name="Google Shape;184;p23"/>
          <p:cNvPicPr preferRelativeResize="0"/>
          <p:nvPr/>
        </p:nvPicPr>
        <p:blipFill>
          <a:blip r:embed="rId4">
            <a:alphaModFix/>
          </a:blip>
          <a:stretch>
            <a:fillRect/>
          </a:stretch>
        </p:blipFill>
        <p:spPr>
          <a:xfrm rot="-4773582">
            <a:off x="5940875" y="2384398"/>
            <a:ext cx="4199955" cy="3951804"/>
          </a:xfrm>
          <a:prstGeom prst="rect">
            <a:avLst/>
          </a:prstGeom>
          <a:noFill/>
          <a:ln>
            <a:noFill/>
          </a:ln>
        </p:spPr>
      </p:pic>
      <p:pic>
        <p:nvPicPr>
          <p:cNvPr id="185" name="Google Shape;185;p23"/>
          <p:cNvPicPr preferRelativeResize="0"/>
          <p:nvPr/>
        </p:nvPicPr>
        <p:blipFill>
          <a:blip r:embed="rId5">
            <a:alphaModFix/>
          </a:blip>
          <a:stretch>
            <a:fillRect/>
          </a:stretch>
        </p:blipFill>
        <p:spPr>
          <a:xfrm rot="7674328">
            <a:off x="5434904" y="1408947"/>
            <a:ext cx="6216466" cy="621630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186" name="Shape 186"/>
        <p:cNvGrpSpPr/>
        <p:nvPr/>
      </p:nvGrpSpPr>
      <p:grpSpPr>
        <a:xfrm>
          <a:off x="0" y="0"/>
          <a:ext cx="0" cy="0"/>
          <a:chOff x="0" y="0"/>
          <a:chExt cx="0" cy="0"/>
        </a:xfrm>
      </p:grpSpPr>
      <p:sp>
        <p:nvSpPr>
          <p:cNvPr id="187" name="Google Shape;187;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88" name="Google Shape;188;p24"/>
          <p:cNvSpPr txBox="1"/>
          <p:nvPr>
            <p:ph idx="1" type="subTitle"/>
          </p:nvPr>
        </p:nvSpPr>
        <p:spPr>
          <a:xfrm>
            <a:off x="5657509" y="2599825"/>
            <a:ext cx="2779800" cy="1119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89" name="Google Shape;189;p24"/>
          <p:cNvSpPr txBox="1"/>
          <p:nvPr>
            <p:ph idx="2" type="subTitle"/>
          </p:nvPr>
        </p:nvSpPr>
        <p:spPr>
          <a:xfrm>
            <a:off x="706696" y="2599825"/>
            <a:ext cx="2779800" cy="1119600"/>
          </a:xfrm>
          <a:prstGeom prst="rect">
            <a:avLst/>
          </a:prstGeom>
        </p:spPr>
        <p:txBody>
          <a:bodyPr anchorCtr="0" anchor="t" bIns="91425" lIns="91425" spcFirstLastPara="1" rIns="91425" wrap="square" tIns="91425">
            <a:noAutofit/>
          </a:bodyPr>
          <a:lstStyle>
            <a:lvl1pPr lvl="0" rtl="0" algn="ctr">
              <a:lnSpc>
                <a:spcPct val="115000"/>
              </a:lnSpc>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0" name="Google Shape;190;p24"/>
          <p:cNvSpPr txBox="1"/>
          <p:nvPr>
            <p:ph idx="3" type="subTitle"/>
          </p:nvPr>
        </p:nvSpPr>
        <p:spPr>
          <a:xfrm>
            <a:off x="706696" y="2112200"/>
            <a:ext cx="27798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191" name="Google Shape;191;p24"/>
          <p:cNvSpPr txBox="1"/>
          <p:nvPr>
            <p:ph idx="4" type="subTitle"/>
          </p:nvPr>
        </p:nvSpPr>
        <p:spPr>
          <a:xfrm>
            <a:off x="5657509" y="2112200"/>
            <a:ext cx="2779800" cy="558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192" name="Google Shape;192;p24"/>
          <p:cNvPicPr preferRelativeResize="0"/>
          <p:nvPr/>
        </p:nvPicPr>
        <p:blipFill>
          <a:blip r:embed="rId2">
            <a:alphaModFix/>
          </a:blip>
          <a:stretch>
            <a:fillRect/>
          </a:stretch>
        </p:blipFill>
        <p:spPr>
          <a:xfrm rot="-7679966">
            <a:off x="-1460405" y="2661772"/>
            <a:ext cx="6203907" cy="3884451"/>
          </a:xfrm>
          <a:prstGeom prst="rect">
            <a:avLst/>
          </a:prstGeom>
          <a:noFill/>
          <a:ln>
            <a:noFill/>
          </a:ln>
        </p:spPr>
      </p:pic>
      <p:pic>
        <p:nvPicPr>
          <p:cNvPr id="193" name="Google Shape;193;p24"/>
          <p:cNvPicPr preferRelativeResize="0"/>
          <p:nvPr/>
        </p:nvPicPr>
        <p:blipFill>
          <a:blip r:embed="rId3">
            <a:alphaModFix/>
          </a:blip>
          <a:stretch>
            <a:fillRect/>
          </a:stretch>
        </p:blipFill>
        <p:spPr>
          <a:xfrm>
            <a:off x="-2009448" y="-918875"/>
            <a:ext cx="3707375" cy="3707375"/>
          </a:xfrm>
          <a:prstGeom prst="rect">
            <a:avLst/>
          </a:prstGeom>
          <a:noFill/>
          <a:ln>
            <a:noFill/>
          </a:ln>
        </p:spPr>
      </p:pic>
      <p:pic>
        <p:nvPicPr>
          <p:cNvPr id="194" name="Google Shape;194;p24"/>
          <p:cNvPicPr preferRelativeResize="0"/>
          <p:nvPr/>
        </p:nvPicPr>
        <p:blipFill>
          <a:blip r:embed="rId2">
            <a:alphaModFix/>
          </a:blip>
          <a:stretch>
            <a:fillRect/>
          </a:stretch>
        </p:blipFill>
        <p:spPr>
          <a:xfrm rot="-7679966">
            <a:off x="4688820" y="-1571978"/>
            <a:ext cx="6203907" cy="3884451"/>
          </a:xfrm>
          <a:prstGeom prst="rect">
            <a:avLst/>
          </a:prstGeom>
          <a:noFill/>
          <a:ln>
            <a:noFill/>
          </a:ln>
        </p:spPr>
      </p:pic>
      <p:pic>
        <p:nvPicPr>
          <p:cNvPr id="195" name="Google Shape;195;p24"/>
          <p:cNvPicPr preferRelativeResize="0"/>
          <p:nvPr/>
        </p:nvPicPr>
        <p:blipFill>
          <a:blip r:embed="rId4">
            <a:alphaModFix/>
          </a:blip>
          <a:stretch>
            <a:fillRect/>
          </a:stretch>
        </p:blipFill>
        <p:spPr>
          <a:xfrm>
            <a:off x="5259550" y="2844900"/>
            <a:ext cx="3884451" cy="388445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196" name="Shape 196"/>
        <p:cNvGrpSpPr/>
        <p:nvPr/>
      </p:nvGrpSpPr>
      <p:grpSpPr>
        <a:xfrm>
          <a:off x="0" y="0"/>
          <a:ext cx="0" cy="0"/>
          <a:chOff x="0" y="0"/>
          <a:chExt cx="0" cy="0"/>
        </a:xfrm>
      </p:grpSpPr>
      <p:sp>
        <p:nvSpPr>
          <p:cNvPr id="197" name="Google Shape;197;p25"/>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98" name="Google Shape;198;p25"/>
          <p:cNvSpPr txBox="1"/>
          <p:nvPr>
            <p:ph idx="1" type="subTitle"/>
          </p:nvPr>
        </p:nvSpPr>
        <p:spPr>
          <a:xfrm>
            <a:off x="4664626" y="1972425"/>
            <a:ext cx="3378300" cy="1650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199" name="Google Shape;199;p25"/>
          <p:cNvSpPr txBox="1"/>
          <p:nvPr>
            <p:ph idx="2" type="subTitle"/>
          </p:nvPr>
        </p:nvSpPr>
        <p:spPr>
          <a:xfrm>
            <a:off x="1101074" y="1972425"/>
            <a:ext cx="3378300" cy="1650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pic>
        <p:nvPicPr>
          <p:cNvPr id="200" name="Google Shape;200;p25"/>
          <p:cNvPicPr preferRelativeResize="0"/>
          <p:nvPr/>
        </p:nvPicPr>
        <p:blipFill>
          <a:blip r:embed="rId2">
            <a:alphaModFix/>
          </a:blip>
          <a:stretch>
            <a:fillRect/>
          </a:stretch>
        </p:blipFill>
        <p:spPr>
          <a:xfrm rot="464549">
            <a:off x="3587231" y="2665569"/>
            <a:ext cx="5145112" cy="3780312"/>
          </a:xfrm>
          <a:prstGeom prst="rect">
            <a:avLst/>
          </a:prstGeom>
          <a:noFill/>
          <a:ln>
            <a:noFill/>
          </a:ln>
        </p:spPr>
      </p:pic>
      <p:pic>
        <p:nvPicPr>
          <p:cNvPr id="201" name="Google Shape;201;p25"/>
          <p:cNvPicPr preferRelativeResize="0"/>
          <p:nvPr/>
        </p:nvPicPr>
        <p:blipFill>
          <a:blip r:embed="rId3">
            <a:alphaModFix/>
          </a:blip>
          <a:stretch>
            <a:fillRect/>
          </a:stretch>
        </p:blipFill>
        <p:spPr>
          <a:xfrm rot="1925775">
            <a:off x="7363468" y="3972899"/>
            <a:ext cx="1387987" cy="1466679"/>
          </a:xfrm>
          <a:prstGeom prst="rect">
            <a:avLst/>
          </a:prstGeom>
          <a:noFill/>
          <a:ln>
            <a:noFill/>
          </a:ln>
        </p:spPr>
      </p:pic>
      <p:pic>
        <p:nvPicPr>
          <p:cNvPr id="202" name="Google Shape;202;p25"/>
          <p:cNvPicPr preferRelativeResize="0"/>
          <p:nvPr/>
        </p:nvPicPr>
        <p:blipFill>
          <a:blip r:embed="rId4">
            <a:alphaModFix/>
          </a:blip>
          <a:stretch>
            <a:fillRect/>
          </a:stretch>
        </p:blipFill>
        <p:spPr>
          <a:xfrm rot="8999999">
            <a:off x="7954991" y="-284762"/>
            <a:ext cx="2090115" cy="4060519"/>
          </a:xfrm>
          <a:prstGeom prst="rect">
            <a:avLst/>
          </a:prstGeom>
          <a:noFill/>
          <a:ln>
            <a:noFill/>
          </a:ln>
        </p:spPr>
      </p:pic>
      <p:pic>
        <p:nvPicPr>
          <p:cNvPr id="203" name="Google Shape;203;p25"/>
          <p:cNvPicPr preferRelativeResize="0"/>
          <p:nvPr/>
        </p:nvPicPr>
        <p:blipFill>
          <a:blip r:embed="rId4">
            <a:alphaModFix/>
          </a:blip>
          <a:stretch>
            <a:fillRect/>
          </a:stretch>
        </p:blipFill>
        <p:spPr>
          <a:xfrm rot="-2700002">
            <a:off x="-943033" y="1668888"/>
            <a:ext cx="2090115" cy="4060520"/>
          </a:xfrm>
          <a:prstGeom prst="rect">
            <a:avLst/>
          </a:prstGeom>
          <a:noFill/>
          <a:ln>
            <a:noFill/>
          </a:ln>
        </p:spPr>
      </p:pic>
      <p:pic>
        <p:nvPicPr>
          <p:cNvPr id="204" name="Google Shape;204;p25"/>
          <p:cNvPicPr preferRelativeResize="0"/>
          <p:nvPr/>
        </p:nvPicPr>
        <p:blipFill>
          <a:blip r:embed="rId3">
            <a:alphaModFix/>
          </a:blip>
          <a:stretch>
            <a:fillRect/>
          </a:stretch>
        </p:blipFill>
        <p:spPr>
          <a:xfrm rot="10799932">
            <a:off x="-375650" y="691550"/>
            <a:ext cx="1418800" cy="1499247"/>
          </a:xfrm>
          <a:prstGeom prst="rect">
            <a:avLst/>
          </a:prstGeom>
          <a:noFill/>
          <a:ln>
            <a:noFill/>
          </a:ln>
        </p:spPr>
      </p:pic>
      <p:pic>
        <p:nvPicPr>
          <p:cNvPr id="205" name="Google Shape;205;p25"/>
          <p:cNvPicPr preferRelativeResize="0"/>
          <p:nvPr/>
        </p:nvPicPr>
        <p:blipFill>
          <a:blip r:embed="rId5">
            <a:alphaModFix/>
          </a:blip>
          <a:stretch>
            <a:fillRect/>
          </a:stretch>
        </p:blipFill>
        <p:spPr>
          <a:xfrm>
            <a:off x="-1627800" y="130025"/>
            <a:ext cx="3230975" cy="3230975"/>
          </a:xfrm>
          <a:prstGeom prst="rect">
            <a:avLst/>
          </a:prstGeom>
          <a:noFill/>
          <a:ln>
            <a:noFill/>
          </a:ln>
        </p:spPr>
      </p:pic>
      <p:pic>
        <p:nvPicPr>
          <p:cNvPr id="206" name="Google Shape;206;p25"/>
          <p:cNvPicPr preferRelativeResize="0"/>
          <p:nvPr/>
        </p:nvPicPr>
        <p:blipFill>
          <a:blip r:embed="rId5">
            <a:alphaModFix/>
          </a:blip>
          <a:stretch>
            <a:fillRect/>
          </a:stretch>
        </p:blipFill>
        <p:spPr>
          <a:xfrm>
            <a:off x="6722975" y="309825"/>
            <a:ext cx="4418949" cy="4418949"/>
          </a:xfrm>
          <a:prstGeom prst="rect">
            <a:avLst/>
          </a:prstGeom>
          <a:noFill/>
          <a:ln>
            <a:noFill/>
          </a:ln>
        </p:spPr>
      </p:pic>
      <p:pic>
        <p:nvPicPr>
          <p:cNvPr id="207" name="Google Shape;207;p25"/>
          <p:cNvPicPr preferRelativeResize="0"/>
          <p:nvPr/>
        </p:nvPicPr>
        <p:blipFill>
          <a:blip r:embed="rId6">
            <a:alphaModFix/>
          </a:blip>
          <a:stretch>
            <a:fillRect/>
          </a:stretch>
        </p:blipFill>
        <p:spPr>
          <a:xfrm>
            <a:off x="1477325" y="3469175"/>
            <a:ext cx="3941251" cy="3941251"/>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TWO_COLUMNS_1_1_1">
    <p:spTree>
      <p:nvGrpSpPr>
        <p:cNvPr id="208" name="Shape 208"/>
        <p:cNvGrpSpPr/>
        <p:nvPr/>
      </p:nvGrpSpPr>
      <p:grpSpPr>
        <a:xfrm>
          <a:off x="0" y="0"/>
          <a:ext cx="0" cy="0"/>
          <a:chOff x="0" y="0"/>
          <a:chExt cx="0" cy="0"/>
        </a:xfrm>
      </p:grpSpPr>
      <p:sp>
        <p:nvSpPr>
          <p:cNvPr id="209" name="Google Shape;209;p26"/>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0" name="Google Shape;210;p26"/>
          <p:cNvSpPr txBox="1"/>
          <p:nvPr>
            <p:ph idx="1" type="subTitle"/>
          </p:nvPr>
        </p:nvSpPr>
        <p:spPr>
          <a:xfrm>
            <a:off x="4364095" y="3762800"/>
            <a:ext cx="4059900" cy="8412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b="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211" name="Google Shape;211;p26"/>
          <p:cNvSpPr txBox="1"/>
          <p:nvPr>
            <p:ph idx="2" type="subTitle"/>
          </p:nvPr>
        </p:nvSpPr>
        <p:spPr>
          <a:xfrm>
            <a:off x="1250552" y="2016325"/>
            <a:ext cx="4064100" cy="8367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b="0"/>
            </a:lvl1pPr>
            <a:lvl2pPr lvl="1" rtl="0" algn="ctr">
              <a:lnSpc>
                <a:spcPct val="100000"/>
              </a:lnSpc>
              <a:spcBef>
                <a:spcPts val="0"/>
              </a:spcBef>
              <a:spcAft>
                <a:spcPts val="0"/>
              </a:spcAft>
              <a:buSzPts val="1400"/>
              <a:buChar char="○"/>
              <a:defRPr/>
            </a:lvl2pPr>
            <a:lvl3pPr lvl="2" rtl="0" algn="ctr">
              <a:lnSpc>
                <a:spcPct val="100000"/>
              </a:lnSpc>
              <a:spcBef>
                <a:spcPts val="0"/>
              </a:spcBef>
              <a:spcAft>
                <a:spcPts val="0"/>
              </a:spcAft>
              <a:buSzPts val="1400"/>
              <a:buChar char="■"/>
              <a:defRPr/>
            </a:lvl3pPr>
            <a:lvl4pPr lvl="3" rtl="0" algn="ctr">
              <a:lnSpc>
                <a:spcPct val="100000"/>
              </a:lnSpc>
              <a:spcBef>
                <a:spcPts val="0"/>
              </a:spcBef>
              <a:spcAft>
                <a:spcPts val="0"/>
              </a:spcAft>
              <a:buSzPts val="1400"/>
              <a:buChar char="●"/>
              <a:defRPr/>
            </a:lvl4pPr>
            <a:lvl5pPr lvl="4" rtl="0" algn="ctr">
              <a:lnSpc>
                <a:spcPct val="100000"/>
              </a:lnSpc>
              <a:spcBef>
                <a:spcPts val="0"/>
              </a:spcBef>
              <a:spcAft>
                <a:spcPts val="0"/>
              </a:spcAft>
              <a:buSzPts val="1400"/>
              <a:buChar char="○"/>
              <a:defRPr/>
            </a:lvl5pPr>
            <a:lvl6pPr lvl="5" rtl="0" algn="ctr">
              <a:lnSpc>
                <a:spcPct val="100000"/>
              </a:lnSpc>
              <a:spcBef>
                <a:spcPts val="0"/>
              </a:spcBef>
              <a:spcAft>
                <a:spcPts val="0"/>
              </a:spcAft>
              <a:buSzPts val="1400"/>
              <a:buChar char="■"/>
              <a:defRPr/>
            </a:lvl6pPr>
            <a:lvl7pPr lvl="6" rtl="0" algn="ctr">
              <a:lnSpc>
                <a:spcPct val="100000"/>
              </a:lnSpc>
              <a:spcBef>
                <a:spcPts val="0"/>
              </a:spcBef>
              <a:spcAft>
                <a:spcPts val="0"/>
              </a:spcAft>
              <a:buSzPts val="1400"/>
              <a:buChar char="●"/>
              <a:defRPr/>
            </a:lvl7pPr>
            <a:lvl8pPr lvl="7" rtl="0" algn="ctr">
              <a:lnSpc>
                <a:spcPct val="100000"/>
              </a:lnSpc>
              <a:spcBef>
                <a:spcPts val="0"/>
              </a:spcBef>
              <a:spcAft>
                <a:spcPts val="0"/>
              </a:spcAft>
              <a:buSzPts val="1400"/>
              <a:buChar char="○"/>
              <a:defRPr/>
            </a:lvl8pPr>
            <a:lvl9pPr lvl="8" rtl="0" algn="ctr">
              <a:lnSpc>
                <a:spcPct val="100000"/>
              </a:lnSpc>
              <a:spcBef>
                <a:spcPts val="0"/>
              </a:spcBef>
              <a:spcAft>
                <a:spcPts val="0"/>
              </a:spcAft>
              <a:buSzPts val="1400"/>
              <a:buChar char="■"/>
              <a:defRPr/>
            </a:lvl9pPr>
          </a:lstStyle>
          <a:p/>
        </p:txBody>
      </p:sp>
      <p:sp>
        <p:nvSpPr>
          <p:cNvPr id="212" name="Google Shape;212;p26"/>
          <p:cNvSpPr txBox="1"/>
          <p:nvPr>
            <p:ph idx="3" type="subTitle"/>
          </p:nvPr>
        </p:nvSpPr>
        <p:spPr>
          <a:xfrm>
            <a:off x="1250566" y="1470300"/>
            <a:ext cx="40641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13" name="Google Shape;213;p26"/>
          <p:cNvSpPr txBox="1"/>
          <p:nvPr>
            <p:ph idx="4" type="subTitle"/>
          </p:nvPr>
        </p:nvSpPr>
        <p:spPr>
          <a:xfrm>
            <a:off x="4364100" y="3216775"/>
            <a:ext cx="4064100" cy="5589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14" name="Google Shape;214;p26"/>
          <p:cNvPicPr preferRelativeResize="0"/>
          <p:nvPr/>
        </p:nvPicPr>
        <p:blipFill>
          <a:blip r:embed="rId2">
            <a:alphaModFix/>
          </a:blip>
          <a:stretch>
            <a:fillRect/>
          </a:stretch>
        </p:blipFill>
        <p:spPr>
          <a:xfrm flipH="1" rot="-10799949">
            <a:off x="1" y="2793074"/>
            <a:ext cx="3106227" cy="2877204"/>
          </a:xfrm>
          <a:prstGeom prst="rect">
            <a:avLst/>
          </a:prstGeom>
          <a:noFill/>
          <a:ln>
            <a:noFill/>
          </a:ln>
        </p:spPr>
      </p:pic>
      <p:pic>
        <p:nvPicPr>
          <p:cNvPr id="215" name="Google Shape;215;p26"/>
          <p:cNvPicPr preferRelativeResize="0"/>
          <p:nvPr/>
        </p:nvPicPr>
        <p:blipFill>
          <a:blip r:embed="rId3">
            <a:alphaModFix/>
          </a:blip>
          <a:stretch>
            <a:fillRect/>
          </a:stretch>
        </p:blipFill>
        <p:spPr>
          <a:xfrm>
            <a:off x="4769200" y="-2294638"/>
            <a:ext cx="4832826" cy="4832826"/>
          </a:xfrm>
          <a:prstGeom prst="rect">
            <a:avLst/>
          </a:prstGeom>
          <a:noFill/>
          <a:ln>
            <a:noFill/>
          </a:ln>
        </p:spPr>
      </p:pic>
      <p:pic>
        <p:nvPicPr>
          <p:cNvPr id="216" name="Google Shape;216;p26"/>
          <p:cNvPicPr preferRelativeResize="0"/>
          <p:nvPr/>
        </p:nvPicPr>
        <p:blipFill>
          <a:blip r:embed="rId3">
            <a:alphaModFix/>
          </a:blip>
          <a:stretch>
            <a:fillRect/>
          </a:stretch>
        </p:blipFill>
        <p:spPr>
          <a:xfrm>
            <a:off x="63575" y="3048525"/>
            <a:ext cx="4832826" cy="483282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217" name="Shape 217"/>
        <p:cNvGrpSpPr/>
        <p:nvPr/>
      </p:nvGrpSpPr>
      <p:grpSpPr>
        <a:xfrm>
          <a:off x="0" y="0"/>
          <a:ext cx="0" cy="0"/>
          <a:chOff x="0" y="0"/>
          <a:chExt cx="0" cy="0"/>
        </a:xfrm>
      </p:grpSpPr>
      <p:sp>
        <p:nvSpPr>
          <p:cNvPr id="218" name="Google Shape;218;p27"/>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9" name="Google Shape;219;p27"/>
          <p:cNvSpPr txBox="1"/>
          <p:nvPr>
            <p:ph idx="1" type="subTitle"/>
          </p:nvPr>
        </p:nvSpPr>
        <p:spPr>
          <a:xfrm>
            <a:off x="709025" y="2980728"/>
            <a:ext cx="2450700" cy="86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0" name="Google Shape;220;p27"/>
          <p:cNvSpPr txBox="1"/>
          <p:nvPr>
            <p:ph idx="2" type="subTitle"/>
          </p:nvPr>
        </p:nvSpPr>
        <p:spPr>
          <a:xfrm>
            <a:off x="3346651" y="2980728"/>
            <a:ext cx="2450700" cy="86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1" name="Google Shape;221;p27"/>
          <p:cNvSpPr txBox="1"/>
          <p:nvPr>
            <p:ph idx="3" type="subTitle"/>
          </p:nvPr>
        </p:nvSpPr>
        <p:spPr>
          <a:xfrm>
            <a:off x="5983845" y="2980728"/>
            <a:ext cx="2450700" cy="869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22" name="Google Shape;222;p27"/>
          <p:cNvSpPr txBox="1"/>
          <p:nvPr>
            <p:ph idx="4" type="subTitle"/>
          </p:nvPr>
        </p:nvSpPr>
        <p:spPr>
          <a:xfrm>
            <a:off x="709025" y="2108250"/>
            <a:ext cx="2450700" cy="869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3" name="Google Shape;223;p27"/>
          <p:cNvSpPr txBox="1"/>
          <p:nvPr>
            <p:ph idx="5" type="subTitle"/>
          </p:nvPr>
        </p:nvSpPr>
        <p:spPr>
          <a:xfrm>
            <a:off x="3346651" y="2108250"/>
            <a:ext cx="2450700" cy="869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24" name="Google Shape;224;p27"/>
          <p:cNvSpPr txBox="1"/>
          <p:nvPr>
            <p:ph idx="6" type="subTitle"/>
          </p:nvPr>
        </p:nvSpPr>
        <p:spPr>
          <a:xfrm>
            <a:off x="5983845" y="2108250"/>
            <a:ext cx="2450700" cy="869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25" name="Google Shape;225;p27"/>
          <p:cNvPicPr preferRelativeResize="0"/>
          <p:nvPr/>
        </p:nvPicPr>
        <p:blipFill>
          <a:blip r:embed="rId2">
            <a:alphaModFix/>
          </a:blip>
          <a:stretch>
            <a:fillRect/>
          </a:stretch>
        </p:blipFill>
        <p:spPr>
          <a:xfrm>
            <a:off x="-762100" y="2205394"/>
            <a:ext cx="5466450" cy="5143505"/>
          </a:xfrm>
          <a:prstGeom prst="rect">
            <a:avLst/>
          </a:prstGeom>
          <a:noFill/>
          <a:ln>
            <a:noFill/>
          </a:ln>
        </p:spPr>
      </p:pic>
      <p:pic>
        <p:nvPicPr>
          <p:cNvPr id="226" name="Google Shape;226;p27"/>
          <p:cNvPicPr preferRelativeResize="0"/>
          <p:nvPr/>
        </p:nvPicPr>
        <p:blipFill>
          <a:blip r:embed="rId2">
            <a:alphaModFix/>
          </a:blip>
          <a:stretch>
            <a:fillRect/>
          </a:stretch>
        </p:blipFill>
        <p:spPr>
          <a:xfrm flipH="1">
            <a:off x="4389115" y="2205388"/>
            <a:ext cx="5466470" cy="5143500"/>
          </a:xfrm>
          <a:prstGeom prst="rect">
            <a:avLst/>
          </a:prstGeom>
          <a:noFill/>
          <a:ln>
            <a:noFill/>
          </a:ln>
        </p:spPr>
      </p:pic>
      <p:pic>
        <p:nvPicPr>
          <p:cNvPr id="227" name="Google Shape;227;p27"/>
          <p:cNvPicPr preferRelativeResize="0"/>
          <p:nvPr/>
        </p:nvPicPr>
        <p:blipFill>
          <a:blip r:embed="rId3">
            <a:alphaModFix/>
          </a:blip>
          <a:stretch>
            <a:fillRect/>
          </a:stretch>
        </p:blipFill>
        <p:spPr>
          <a:xfrm>
            <a:off x="-2272275" y="211300"/>
            <a:ext cx="4663299" cy="4663299"/>
          </a:xfrm>
          <a:prstGeom prst="rect">
            <a:avLst/>
          </a:prstGeom>
          <a:noFill/>
          <a:ln>
            <a:noFill/>
          </a:ln>
        </p:spPr>
      </p:pic>
      <p:pic>
        <p:nvPicPr>
          <p:cNvPr id="228" name="Google Shape;228;p27"/>
          <p:cNvPicPr preferRelativeResize="0"/>
          <p:nvPr/>
        </p:nvPicPr>
        <p:blipFill>
          <a:blip r:embed="rId4">
            <a:alphaModFix/>
          </a:blip>
          <a:stretch>
            <a:fillRect/>
          </a:stretch>
        </p:blipFill>
        <p:spPr>
          <a:xfrm>
            <a:off x="7573138" y="749900"/>
            <a:ext cx="3586099" cy="3586099"/>
          </a:xfrm>
          <a:prstGeom prst="rect">
            <a:avLst/>
          </a:prstGeom>
          <a:noFill/>
          <a:ln>
            <a:noFill/>
          </a:ln>
        </p:spPr>
      </p:pic>
      <p:pic>
        <p:nvPicPr>
          <p:cNvPr id="229" name="Google Shape;229;p27"/>
          <p:cNvPicPr preferRelativeResize="0"/>
          <p:nvPr/>
        </p:nvPicPr>
        <p:blipFill>
          <a:blip r:embed="rId5">
            <a:alphaModFix/>
          </a:blip>
          <a:stretch>
            <a:fillRect/>
          </a:stretch>
        </p:blipFill>
        <p:spPr>
          <a:xfrm rot="5786880">
            <a:off x="3384719" y="3968127"/>
            <a:ext cx="1364655" cy="1442071"/>
          </a:xfrm>
          <a:prstGeom prst="rect">
            <a:avLst/>
          </a:prstGeom>
          <a:noFill/>
          <a:ln>
            <a:noFill/>
          </a:ln>
        </p:spPr>
      </p:pic>
      <p:pic>
        <p:nvPicPr>
          <p:cNvPr id="230" name="Google Shape;230;p27"/>
          <p:cNvPicPr preferRelativeResize="0"/>
          <p:nvPr/>
        </p:nvPicPr>
        <p:blipFill>
          <a:blip r:embed="rId5">
            <a:alphaModFix/>
          </a:blip>
          <a:stretch>
            <a:fillRect/>
          </a:stretch>
        </p:blipFill>
        <p:spPr>
          <a:xfrm rot="-4823491">
            <a:off x="7664722" y="-346604"/>
            <a:ext cx="1339432" cy="1415411"/>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231" name="Shape 231"/>
        <p:cNvGrpSpPr/>
        <p:nvPr/>
      </p:nvGrpSpPr>
      <p:grpSpPr>
        <a:xfrm>
          <a:off x="0" y="0"/>
          <a:ext cx="0" cy="0"/>
          <a:chOff x="0" y="0"/>
          <a:chExt cx="0" cy="0"/>
        </a:xfrm>
      </p:grpSpPr>
      <p:sp>
        <p:nvSpPr>
          <p:cNvPr id="232" name="Google Shape;232;p28"/>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33" name="Google Shape;233;p28"/>
          <p:cNvSpPr txBox="1"/>
          <p:nvPr>
            <p:ph idx="1" type="subTitle"/>
          </p:nvPr>
        </p:nvSpPr>
        <p:spPr>
          <a:xfrm>
            <a:off x="1853348" y="2204775"/>
            <a:ext cx="1978200" cy="66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4" name="Google Shape;234;p28"/>
          <p:cNvSpPr txBox="1"/>
          <p:nvPr>
            <p:ph idx="2" type="subTitle"/>
          </p:nvPr>
        </p:nvSpPr>
        <p:spPr>
          <a:xfrm>
            <a:off x="4169452" y="2204775"/>
            <a:ext cx="1978200" cy="66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5" name="Google Shape;235;p28"/>
          <p:cNvSpPr txBox="1"/>
          <p:nvPr>
            <p:ph idx="3" type="subTitle"/>
          </p:nvPr>
        </p:nvSpPr>
        <p:spPr>
          <a:xfrm>
            <a:off x="2996348" y="3923663"/>
            <a:ext cx="1978200" cy="66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6" name="Google Shape;236;p28"/>
          <p:cNvSpPr txBox="1"/>
          <p:nvPr>
            <p:ph idx="4" type="subTitle"/>
          </p:nvPr>
        </p:nvSpPr>
        <p:spPr>
          <a:xfrm>
            <a:off x="5312452" y="3923663"/>
            <a:ext cx="1978200" cy="665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37" name="Google Shape;237;p28"/>
          <p:cNvSpPr txBox="1"/>
          <p:nvPr>
            <p:ph idx="5" type="subTitle"/>
          </p:nvPr>
        </p:nvSpPr>
        <p:spPr>
          <a:xfrm>
            <a:off x="1853348" y="1844975"/>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8" name="Google Shape;238;p28"/>
          <p:cNvSpPr txBox="1"/>
          <p:nvPr>
            <p:ph idx="6" type="subTitle"/>
          </p:nvPr>
        </p:nvSpPr>
        <p:spPr>
          <a:xfrm>
            <a:off x="2996348" y="356393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39" name="Google Shape;239;p28"/>
          <p:cNvSpPr txBox="1"/>
          <p:nvPr>
            <p:ph idx="7" type="subTitle"/>
          </p:nvPr>
        </p:nvSpPr>
        <p:spPr>
          <a:xfrm>
            <a:off x="4169448" y="1844975"/>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40" name="Google Shape;240;p28"/>
          <p:cNvSpPr txBox="1"/>
          <p:nvPr>
            <p:ph idx="8" type="subTitle"/>
          </p:nvPr>
        </p:nvSpPr>
        <p:spPr>
          <a:xfrm>
            <a:off x="5312448" y="356393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41" name="Google Shape;241;p28"/>
          <p:cNvPicPr preferRelativeResize="0"/>
          <p:nvPr/>
        </p:nvPicPr>
        <p:blipFill>
          <a:blip r:embed="rId2">
            <a:alphaModFix/>
          </a:blip>
          <a:stretch>
            <a:fillRect/>
          </a:stretch>
        </p:blipFill>
        <p:spPr>
          <a:xfrm rot="-6400112">
            <a:off x="-1726678" y="1766231"/>
            <a:ext cx="5974459" cy="3740786"/>
          </a:xfrm>
          <a:prstGeom prst="rect">
            <a:avLst/>
          </a:prstGeom>
          <a:noFill/>
          <a:ln>
            <a:noFill/>
          </a:ln>
        </p:spPr>
      </p:pic>
      <p:pic>
        <p:nvPicPr>
          <p:cNvPr id="242" name="Google Shape;242;p28"/>
          <p:cNvPicPr preferRelativeResize="0"/>
          <p:nvPr/>
        </p:nvPicPr>
        <p:blipFill>
          <a:blip r:embed="rId2">
            <a:alphaModFix/>
          </a:blip>
          <a:stretch>
            <a:fillRect/>
          </a:stretch>
        </p:blipFill>
        <p:spPr>
          <a:xfrm rot="-7679966">
            <a:off x="5895795" y="-1349903"/>
            <a:ext cx="6203907" cy="3884451"/>
          </a:xfrm>
          <a:prstGeom prst="rect">
            <a:avLst/>
          </a:prstGeom>
          <a:noFill/>
          <a:ln>
            <a:noFill/>
          </a:ln>
        </p:spPr>
      </p:pic>
      <p:pic>
        <p:nvPicPr>
          <p:cNvPr id="243" name="Google Shape;243;p28"/>
          <p:cNvPicPr preferRelativeResize="0"/>
          <p:nvPr/>
        </p:nvPicPr>
        <p:blipFill>
          <a:blip r:embed="rId3">
            <a:alphaModFix/>
          </a:blip>
          <a:stretch>
            <a:fillRect/>
          </a:stretch>
        </p:blipFill>
        <p:spPr>
          <a:xfrm>
            <a:off x="-1057725" y="-2023850"/>
            <a:ext cx="3941251" cy="3941251"/>
          </a:xfrm>
          <a:prstGeom prst="rect">
            <a:avLst/>
          </a:prstGeom>
          <a:noFill/>
          <a:ln>
            <a:noFill/>
          </a:ln>
        </p:spPr>
      </p:pic>
      <p:pic>
        <p:nvPicPr>
          <p:cNvPr id="244" name="Google Shape;244;p28"/>
          <p:cNvPicPr preferRelativeResize="0"/>
          <p:nvPr/>
        </p:nvPicPr>
        <p:blipFill>
          <a:blip r:embed="rId4">
            <a:alphaModFix/>
          </a:blip>
          <a:stretch>
            <a:fillRect/>
          </a:stretch>
        </p:blipFill>
        <p:spPr>
          <a:xfrm rot="10800000">
            <a:off x="-173801" y="3621027"/>
            <a:ext cx="2463150" cy="2463073"/>
          </a:xfrm>
          <a:prstGeom prst="rect">
            <a:avLst/>
          </a:prstGeom>
          <a:noFill/>
          <a:ln>
            <a:noFill/>
          </a:ln>
        </p:spPr>
      </p:pic>
      <p:pic>
        <p:nvPicPr>
          <p:cNvPr id="245" name="Google Shape;245;p28"/>
          <p:cNvPicPr preferRelativeResize="0"/>
          <p:nvPr/>
        </p:nvPicPr>
        <p:blipFill>
          <a:blip r:embed="rId4">
            <a:alphaModFix/>
          </a:blip>
          <a:stretch>
            <a:fillRect/>
          </a:stretch>
        </p:blipFill>
        <p:spPr>
          <a:xfrm rot="10800000">
            <a:off x="7726877" y="1433861"/>
            <a:ext cx="2419948" cy="2419901"/>
          </a:xfrm>
          <a:prstGeom prst="rect">
            <a:avLst/>
          </a:prstGeom>
          <a:noFill/>
          <a:ln>
            <a:noFill/>
          </a:ln>
        </p:spPr>
      </p:pic>
      <p:pic>
        <p:nvPicPr>
          <p:cNvPr id="246" name="Google Shape;246;p28"/>
          <p:cNvPicPr preferRelativeResize="0"/>
          <p:nvPr/>
        </p:nvPicPr>
        <p:blipFill>
          <a:blip r:embed="rId3">
            <a:alphaModFix/>
          </a:blip>
          <a:stretch>
            <a:fillRect/>
          </a:stretch>
        </p:blipFill>
        <p:spPr>
          <a:xfrm>
            <a:off x="6460150" y="3252225"/>
            <a:ext cx="3941251" cy="394125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247" name="Shape 247"/>
        <p:cNvGrpSpPr/>
        <p:nvPr/>
      </p:nvGrpSpPr>
      <p:grpSpPr>
        <a:xfrm>
          <a:off x="0" y="0"/>
          <a:ext cx="0" cy="0"/>
          <a:chOff x="0" y="0"/>
          <a:chExt cx="0" cy="0"/>
        </a:xfrm>
      </p:grpSpPr>
      <p:sp>
        <p:nvSpPr>
          <p:cNvPr id="248" name="Google Shape;248;p29"/>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49" name="Google Shape;249;p29"/>
          <p:cNvSpPr txBox="1"/>
          <p:nvPr>
            <p:ph idx="1" type="subTitle"/>
          </p:nvPr>
        </p:nvSpPr>
        <p:spPr>
          <a:xfrm>
            <a:off x="1109155" y="2269375"/>
            <a:ext cx="1986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0" name="Google Shape;250;p29"/>
          <p:cNvSpPr txBox="1"/>
          <p:nvPr>
            <p:ph idx="2" type="subTitle"/>
          </p:nvPr>
        </p:nvSpPr>
        <p:spPr>
          <a:xfrm>
            <a:off x="3579000" y="2269375"/>
            <a:ext cx="1986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1" name="Google Shape;251;p29"/>
          <p:cNvSpPr txBox="1"/>
          <p:nvPr>
            <p:ph idx="3" type="subTitle"/>
          </p:nvPr>
        </p:nvSpPr>
        <p:spPr>
          <a:xfrm>
            <a:off x="1109155" y="4025267"/>
            <a:ext cx="1986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2" name="Google Shape;252;p29"/>
          <p:cNvSpPr txBox="1"/>
          <p:nvPr>
            <p:ph idx="4" type="subTitle"/>
          </p:nvPr>
        </p:nvSpPr>
        <p:spPr>
          <a:xfrm>
            <a:off x="3579000" y="4025267"/>
            <a:ext cx="1986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3" name="Google Shape;253;p29"/>
          <p:cNvSpPr txBox="1"/>
          <p:nvPr>
            <p:ph idx="5" type="subTitle"/>
          </p:nvPr>
        </p:nvSpPr>
        <p:spPr>
          <a:xfrm>
            <a:off x="6048845" y="2269375"/>
            <a:ext cx="1986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4" name="Google Shape;254;p29"/>
          <p:cNvSpPr txBox="1"/>
          <p:nvPr>
            <p:ph idx="6" type="subTitle"/>
          </p:nvPr>
        </p:nvSpPr>
        <p:spPr>
          <a:xfrm>
            <a:off x="6048845" y="4025267"/>
            <a:ext cx="1986000" cy="576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55" name="Google Shape;255;p29"/>
          <p:cNvSpPr txBox="1"/>
          <p:nvPr>
            <p:ph idx="7" type="subTitle"/>
          </p:nvPr>
        </p:nvSpPr>
        <p:spPr>
          <a:xfrm>
            <a:off x="1113055" y="19857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6" name="Google Shape;256;p29"/>
          <p:cNvSpPr txBox="1"/>
          <p:nvPr>
            <p:ph idx="8" type="subTitle"/>
          </p:nvPr>
        </p:nvSpPr>
        <p:spPr>
          <a:xfrm>
            <a:off x="3582900" y="19857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7" name="Google Shape;257;p29"/>
          <p:cNvSpPr txBox="1"/>
          <p:nvPr>
            <p:ph idx="9" type="subTitle"/>
          </p:nvPr>
        </p:nvSpPr>
        <p:spPr>
          <a:xfrm>
            <a:off x="6052745" y="1985788"/>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8" name="Google Shape;258;p29"/>
          <p:cNvSpPr txBox="1"/>
          <p:nvPr>
            <p:ph idx="13" type="subTitle"/>
          </p:nvPr>
        </p:nvSpPr>
        <p:spPr>
          <a:xfrm>
            <a:off x="1113055" y="3740542"/>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59" name="Google Shape;259;p29"/>
          <p:cNvSpPr txBox="1"/>
          <p:nvPr>
            <p:ph idx="14" type="subTitle"/>
          </p:nvPr>
        </p:nvSpPr>
        <p:spPr>
          <a:xfrm>
            <a:off x="3582900" y="3740542"/>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260" name="Google Shape;260;p29"/>
          <p:cNvSpPr txBox="1"/>
          <p:nvPr>
            <p:ph idx="15" type="subTitle"/>
          </p:nvPr>
        </p:nvSpPr>
        <p:spPr>
          <a:xfrm>
            <a:off x="6052745" y="3740542"/>
            <a:ext cx="1978200" cy="3771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261" name="Google Shape;261;p29"/>
          <p:cNvPicPr preferRelativeResize="0"/>
          <p:nvPr/>
        </p:nvPicPr>
        <p:blipFill>
          <a:blip r:embed="rId2">
            <a:alphaModFix/>
          </a:blip>
          <a:stretch>
            <a:fillRect/>
          </a:stretch>
        </p:blipFill>
        <p:spPr>
          <a:xfrm>
            <a:off x="6570075" y="2104575"/>
            <a:ext cx="5462402" cy="5462402"/>
          </a:xfrm>
          <a:prstGeom prst="rect">
            <a:avLst/>
          </a:prstGeom>
          <a:noFill/>
          <a:ln>
            <a:noFill/>
          </a:ln>
        </p:spPr>
      </p:pic>
      <p:pic>
        <p:nvPicPr>
          <p:cNvPr id="262" name="Google Shape;262;p29"/>
          <p:cNvPicPr preferRelativeResize="0"/>
          <p:nvPr/>
        </p:nvPicPr>
        <p:blipFill>
          <a:blip r:embed="rId3">
            <a:alphaModFix/>
          </a:blip>
          <a:stretch>
            <a:fillRect/>
          </a:stretch>
        </p:blipFill>
        <p:spPr>
          <a:xfrm>
            <a:off x="5160825" y="-1721450"/>
            <a:ext cx="3762052" cy="3762052"/>
          </a:xfrm>
          <a:prstGeom prst="rect">
            <a:avLst/>
          </a:prstGeom>
          <a:noFill/>
          <a:ln>
            <a:noFill/>
          </a:ln>
        </p:spPr>
      </p:pic>
      <p:pic>
        <p:nvPicPr>
          <p:cNvPr id="263" name="Google Shape;263;p29"/>
          <p:cNvPicPr preferRelativeResize="0"/>
          <p:nvPr/>
        </p:nvPicPr>
        <p:blipFill>
          <a:blip r:embed="rId3">
            <a:alphaModFix/>
          </a:blip>
          <a:stretch>
            <a:fillRect/>
          </a:stretch>
        </p:blipFill>
        <p:spPr>
          <a:xfrm>
            <a:off x="-684800" y="3305025"/>
            <a:ext cx="3361601" cy="3361601"/>
          </a:xfrm>
          <a:prstGeom prst="rect">
            <a:avLst/>
          </a:prstGeom>
          <a:noFill/>
          <a:ln>
            <a:noFill/>
          </a:ln>
        </p:spPr>
      </p:pic>
      <p:pic>
        <p:nvPicPr>
          <p:cNvPr id="264" name="Google Shape;264;p29"/>
          <p:cNvPicPr preferRelativeResize="0"/>
          <p:nvPr/>
        </p:nvPicPr>
        <p:blipFill>
          <a:blip r:embed="rId4">
            <a:alphaModFix/>
          </a:blip>
          <a:stretch>
            <a:fillRect/>
          </a:stretch>
        </p:blipFill>
        <p:spPr>
          <a:xfrm rot="-929674">
            <a:off x="-671796" y="675944"/>
            <a:ext cx="1388443" cy="2697361"/>
          </a:xfrm>
          <a:prstGeom prst="rect">
            <a:avLst/>
          </a:prstGeom>
          <a:noFill/>
          <a:ln>
            <a:noFill/>
          </a:ln>
        </p:spPr>
      </p:pic>
      <p:pic>
        <p:nvPicPr>
          <p:cNvPr id="265" name="Google Shape;265;p29"/>
          <p:cNvPicPr preferRelativeResize="0"/>
          <p:nvPr/>
        </p:nvPicPr>
        <p:blipFill>
          <a:blip r:embed="rId4">
            <a:alphaModFix/>
          </a:blip>
          <a:stretch>
            <a:fillRect/>
          </a:stretch>
        </p:blipFill>
        <p:spPr>
          <a:xfrm flipH="1" rot="929674">
            <a:off x="8427354" y="1447394"/>
            <a:ext cx="1388443" cy="2697361"/>
          </a:xfrm>
          <a:prstGeom prst="rect">
            <a:avLst/>
          </a:prstGeom>
          <a:noFill/>
          <a:ln>
            <a:noFill/>
          </a:ln>
        </p:spPr>
      </p:pic>
      <p:pic>
        <p:nvPicPr>
          <p:cNvPr id="266" name="Google Shape;266;p29"/>
          <p:cNvPicPr preferRelativeResize="0"/>
          <p:nvPr/>
        </p:nvPicPr>
        <p:blipFill>
          <a:blip r:embed="rId2">
            <a:alphaModFix/>
          </a:blip>
          <a:stretch>
            <a:fillRect/>
          </a:stretch>
        </p:blipFill>
        <p:spPr>
          <a:xfrm>
            <a:off x="-2593225" y="-2571625"/>
            <a:ext cx="5462402" cy="546240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267" name="Shape 267"/>
        <p:cNvGrpSpPr/>
        <p:nvPr/>
      </p:nvGrpSpPr>
      <p:grpSpPr>
        <a:xfrm>
          <a:off x="0" y="0"/>
          <a:ext cx="0" cy="0"/>
          <a:chOff x="0" y="0"/>
          <a:chExt cx="0" cy="0"/>
        </a:xfrm>
      </p:grpSpPr>
      <p:sp>
        <p:nvSpPr>
          <p:cNvPr id="268" name="Google Shape;268;p30"/>
          <p:cNvSpPr txBox="1"/>
          <p:nvPr>
            <p:ph hasCustomPrompt="1" type="title"/>
          </p:nvPr>
        </p:nvSpPr>
        <p:spPr>
          <a:xfrm>
            <a:off x="2223600" y="670225"/>
            <a:ext cx="46968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1"/>
                </a:solidFill>
                <a:latin typeface="Raleway SemiBold"/>
                <a:ea typeface="Raleway SemiBold"/>
                <a:cs typeface="Raleway SemiBold"/>
                <a:sym typeface="Raleway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69" name="Google Shape;269;p30"/>
          <p:cNvSpPr txBox="1"/>
          <p:nvPr>
            <p:ph idx="1" type="subTitle"/>
          </p:nvPr>
        </p:nvSpPr>
        <p:spPr>
          <a:xfrm>
            <a:off x="2223600" y="1275827"/>
            <a:ext cx="4696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400"/>
              <a:buFont typeface="PT Sans"/>
              <a:buNone/>
              <a:defRPr sz="17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70" name="Google Shape;270;p30"/>
          <p:cNvSpPr txBox="1"/>
          <p:nvPr>
            <p:ph hasCustomPrompt="1" idx="2" type="title"/>
          </p:nvPr>
        </p:nvSpPr>
        <p:spPr>
          <a:xfrm>
            <a:off x="2223600" y="1967931"/>
            <a:ext cx="46968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1"/>
                </a:solidFill>
                <a:latin typeface="Raleway SemiBold"/>
                <a:ea typeface="Raleway SemiBold"/>
                <a:cs typeface="Raleway SemiBold"/>
                <a:sym typeface="Raleway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71" name="Google Shape;271;p30"/>
          <p:cNvSpPr txBox="1"/>
          <p:nvPr>
            <p:ph idx="3" type="subTitle"/>
          </p:nvPr>
        </p:nvSpPr>
        <p:spPr>
          <a:xfrm>
            <a:off x="2223600" y="2586246"/>
            <a:ext cx="4696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400"/>
              <a:buFont typeface="PT Sans"/>
              <a:buNone/>
              <a:defRPr sz="17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sp>
        <p:nvSpPr>
          <p:cNvPr id="272" name="Google Shape;272;p30"/>
          <p:cNvSpPr txBox="1"/>
          <p:nvPr>
            <p:ph hasCustomPrompt="1" idx="4" type="title"/>
          </p:nvPr>
        </p:nvSpPr>
        <p:spPr>
          <a:xfrm>
            <a:off x="2223600" y="3265638"/>
            <a:ext cx="4696800" cy="7689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4500">
                <a:solidFill>
                  <a:schemeClr val="lt1"/>
                </a:solidFill>
                <a:latin typeface="Raleway SemiBold"/>
                <a:ea typeface="Raleway SemiBold"/>
                <a:cs typeface="Raleway SemiBold"/>
                <a:sym typeface="Raleway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73" name="Google Shape;273;p30"/>
          <p:cNvSpPr txBox="1"/>
          <p:nvPr>
            <p:ph idx="5" type="subTitle"/>
          </p:nvPr>
        </p:nvSpPr>
        <p:spPr>
          <a:xfrm>
            <a:off x="2223600" y="3896665"/>
            <a:ext cx="4696800" cy="5988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1"/>
              </a:buClr>
              <a:buSzPts val="2400"/>
              <a:buFont typeface="PT Sans"/>
              <a:buNone/>
              <a:defRPr sz="1700"/>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rtl="0" algn="ctr">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p:txBody>
      </p:sp>
      <p:pic>
        <p:nvPicPr>
          <p:cNvPr id="274" name="Google Shape;274;p30"/>
          <p:cNvPicPr preferRelativeResize="0"/>
          <p:nvPr/>
        </p:nvPicPr>
        <p:blipFill>
          <a:blip r:embed="rId2">
            <a:alphaModFix/>
          </a:blip>
          <a:stretch>
            <a:fillRect/>
          </a:stretch>
        </p:blipFill>
        <p:spPr>
          <a:xfrm flipH="1" rot="4731555">
            <a:off x="-3602754" y="833377"/>
            <a:ext cx="7420382" cy="4646173"/>
          </a:xfrm>
          <a:prstGeom prst="rect">
            <a:avLst/>
          </a:prstGeom>
          <a:noFill/>
          <a:ln>
            <a:noFill/>
          </a:ln>
        </p:spPr>
      </p:pic>
      <p:pic>
        <p:nvPicPr>
          <p:cNvPr id="275" name="Google Shape;275;p30"/>
          <p:cNvPicPr preferRelativeResize="0"/>
          <p:nvPr/>
        </p:nvPicPr>
        <p:blipFill>
          <a:blip r:embed="rId3">
            <a:alphaModFix/>
          </a:blip>
          <a:stretch>
            <a:fillRect/>
          </a:stretch>
        </p:blipFill>
        <p:spPr>
          <a:xfrm>
            <a:off x="259664" y="-1495075"/>
            <a:ext cx="2760396" cy="2770901"/>
          </a:xfrm>
          <a:prstGeom prst="rect">
            <a:avLst/>
          </a:prstGeom>
          <a:noFill/>
          <a:ln>
            <a:noFill/>
          </a:ln>
        </p:spPr>
      </p:pic>
      <p:pic>
        <p:nvPicPr>
          <p:cNvPr id="276" name="Google Shape;276;p30"/>
          <p:cNvPicPr preferRelativeResize="0"/>
          <p:nvPr/>
        </p:nvPicPr>
        <p:blipFill>
          <a:blip r:embed="rId3">
            <a:alphaModFix/>
          </a:blip>
          <a:stretch>
            <a:fillRect/>
          </a:stretch>
        </p:blipFill>
        <p:spPr>
          <a:xfrm>
            <a:off x="6123939" y="3699725"/>
            <a:ext cx="2760396" cy="2770901"/>
          </a:xfrm>
          <a:prstGeom prst="rect">
            <a:avLst/>
          </a:prstGeom>
          <a:noFill/>
          <a:ln>
            <a:noFill/>
          </a:ln>
        </p:spPr>
      </p:pic>
      <p:pic>
        <p:nvPicPr>
          <p:cNvPr id="277" name="Google Shape;277;p30"/>
          <p:cNvPicPr preferRelativeResize="0"/>
          <p:nvPr/>
        </p:nvPicPr>
        <p:blipFill>
          <a:blip r:embed="rId4">
            <a:alphaModFix/>
          </a:blip>
          <a:stretch>
            <a:fillRect/>
          </a:stretch>
        </p:blipFill>
        <p:spPr>
          <a:xfrm flipH="1" rot="5400000">
            <a:off x="4067424" y="-59230"/>
            <a:ext cx="6771801" cy="3872951"/>
          </a:xfrm>
          <a:prstGeom prst="rect">
            <a:avLst/>
          </a:prstGeom>
          <a:noFill/>
          <a:ln>
            <a:noFill/>
          </a:ln>
        </p:spPr>
      </p:pic>
      <p:pic>
        <p:nvPicPr>
          <p:cNvPr id="278" name="Google Shape;278;p30"/>
          <p:cNvPicPr preferRelativeResize="0"/>
          <p:nvPr/>
        </p:nvPicPr>
        <p:blipFill>
          <a:blip r:embed="rId5">
            <a:alphaModFix/>
          </a:blip>
          <a:stretch>
            <a:fillRect/>
          </a:stretch>
        </p:blipFill>
        <p:spPr>
          <a:xfrm>
            <a:off x="-3476177" y="-1131635"/>
            <a:ext cx="6017801" cy="6017774"/>
          </a:xfrm>
          <a:prstGeom prst="rect">
            <a:avLst/>
          </a:prstGeom>
          <a:noFill/>
          <a:ln>
            <a:noFill/>
          </a:ln>
        </p:spPr>
      </p:pic>
      <p:pic>
        <p:nvPicPr>
          <p:cNvPr id="279" name="Google Shape;279;p30"/>
          <p:cNvPicPr preferRelativeResize="0"/>
          <p:nvPr/>
        </p:nvPicPr>
        <p:blipFill>
          <a:blip r:embed="rId6">
            <a:alphaModFix/>
          </a:blip>
          <a:stretch>
            <a:fillRect/>
          </a:stretch>
        </p:blipFill>
        <p:spPr>
          <a:xfrm>
            <a:off x="6483225" y="-214200"/>
            <a:ext cx="5287899" cy="52878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6" name="Google Shape;26;p4"/>
          <p:cNvSpPr txBox="1"/>
          <p:nvPr>
            <p:ph idx="1" type="body"/>
          </p:nvPr>
        </p:nvSpPr>
        <p:spPr>
          <a:xfrm>
            <a:off x="720000" y="1178173"/>
            <a:ext cx="7704000" cy="318900"/>
          </a:xfrm>
          <a:prstGeom prst="rect">
            <a:avLst/>
          </a:prstGeom>
        </p:spPr>
        <p:txBody>
          <a:bodyPr anchorCtr="0" anchor="t" bIns="91425" lIns="91425" spcFirstLastPara="1" rIns="91425" wrap="square" tIns="91425">
            <a:noAutofit/>
          </a:bodyPr>
          <a:lstStyle>
            <a:lvl1pPr indent="-317500" lvl="0" marL="457200" rtl="0">
              <a:lnSpc>
                <a:spcPct val="100000"/>
              </a:lnSpc>
              <a:spcBef>
                <a:spcPts val="0"/>
              </a:spcBef>
              <a:spcAft>
                <a:spcPts val="0"/>
              </a:spcAft>
              <a:buSzPts val="1400"/>
              <a:buFont typeface="Nunito Light"/>
              <a:buChar char="●"/>
              <a:defRPr sz="1200"/>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pic>
        <p:nvPicPr>
          <p:cNvPr id="27" name="Google Shape;27;p4"/>
          <p:cNvPicPr preferRelativeResize="0"/>
          <p:nvPr/>
        </p:nvPicPr>
        <p:blipFill>
          <a:blip r:embed="rId2">
            <a:alphaModFix/>
          </a:blip>
          <a:stretch>
            <a:fillRect/>
          </a:stretch>
        </p:blipFill>
        <p:spPr>
          <a:xfrm>
            <a:off x="7527150" y="1619925"/>
            <a:ext cx="3236698" cy="3236698"/>
          </a:xfrm>
          <a:prstGeom prst="rect">
            <a:avLst/>
          </a:prstGeom>
          <a:noFill/>
          <a:ln>
            <a:noFill/>
          </a:ln>
        </p:spPr>
      </p:pic>
      <p:pic>
        <p:nvPicPr>
          <p:cNvPr id="28" name="Google Shape;28;p4"/>
          <p:cNvPicPr preferRelativeResize="0"/>
          <p:nvPr/>
        </p:nvPicPr>
        <p:blipFill>
          <a:blip r:embed="rId3">
            <a:alphaModFix/>
          </a:blip>
          <a:stretch>
            <a:fillRect/>
          </a:stretch>
        </p:blipFill>
        <p:spPr>
          <a:xfrm>
            <a:off x="5296200" y="-1958363"/>
            <a:ext cx="3317701" cy="3317701"/>
          </a:xfrm>
          <a:prstGeom prst="rect">
            <a:avLst/>
          </a:prstGeom>
          <a:noFill/>
          <a:ln>
            <a:noFill/>
          </a:ln>
        </p:spPr>
      </p:pic>
      <p:pic>
        <p:nvPicPr>
          <p:cNvPr id="29" name="Google Shape;29;p4"/>
          <p:cNvPicPr preferRelativeResize="0"/>
          <p:nvPr/>
        </p:nvPicPr>
        <p:blipFill>
          <a:blip r:embed="rId4">
            <a:alphaModFix/>
          </a:blip>
          <a:stretch>
            <a:fillRect/>
          </a:stretch>
        </p:blipFill>
        <p:spPr>
          <a:xfrm rot="-6739440">
            <a:off x="6665347" y="46798"/>
            <a:ext cx="3397880" cy="2496582"/>
          </a:xfrm>
          <a:prstGeom prst="rect">
            <a:avLst/>
          </a:prstGeom>
          <a:noFill/>
          <a:ln>
            <a:noFill/>
          </a:ln>
        </p:spPr>
      </p:pic>
      <p:pic>
        <p:nvPicPr>
          <p:cNvPr id="30" name="Google Shape;30;p4"/>
          <p:cNvPicPr preferRelativeResize="0"/>
          <p:nvPr/>
        </p:nvPicPr>
        <p:blipFill>
          <a:blip r:embed="rId5">
            <a:alphaModFix/>
          </a:blip>
          <a:stretch>
            <a:fillRect/>
          </a:stretch>
        </p:blipFill>
        <p:spPr>
          <a:xfrm>
            <a:off x="-1495525" y="1242113"/>
            <a:ext cx="2906624" cy="2906624"/>
          </a:xfrm>
          <a:prstGeom prst="rect">
            <a:avLst/>
          </a:prstGeom>
          <a:noFill/>
          <a:ln>
            <a:noFill/>
          </a:ln>
        </p:spPr>
      </p:pic>
      <p:pic>
        <p:nvPicPr>
          <p:cNvPr id="31" name="Google Shape;31;p4"/>
          <p:cNvPicPr preferRelativeResize="0"/>
          <p:nvPr/>
        </p:nvPicPr>
        <p:blipFill>
          <a:blip r:embed="rId3">
            <a:alphaModFix/>
          </a:blip>
          <a:stretch>
            <a:fillRect/>
          </a:stretch>
        </p:blipFill>
        <p:spPr>
          <a:xfrm>
            <a:off x="-1800800" y="3487487"/>
            <a:ext cx="3317701" cy="3317701"/>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280" name="Shape 280"/>
        <p:cNvGrpSpPr/>
        <p:nvPr/>
      </p:nvGrpSpPr>
      <p:grpSpPr>
        <a:xfrm>
          <a:off x="0" y="0"/>
          <a:ext cx="0" cy="0"/>
          <a:chOff x="0" y="0"/>
          <a:chExt cx="0" cy="0"/>
        </a:xfrm>
      </p:grpSpPr>
      <p:sp>
        <p:nvSpPr>
          <p:cNvPr id="281" name="Google Shape;281;p31"/>
          <p:cNvSpPr txBox="1"/>
          <p:nvPr>
            <p:ph hasCustomPrompt="1" type="title"/>
          </p:nvPr>
        </p:nvSpPr>
        <p:spPr>
          <a:xfrm>
            <a:off x="1325650" y="3257550"/>
            <a:ext cx="13989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solidFill>
                  <a:schemeClr val="lt1"/>
                </a:solidFill>
                <a:latin typeface="Raleway SemiBold"/>
                <a:ea typeface="Raleway SemiBold"/>
                <a:cs typeface="Raleway SemiBold"/>
                <a:sym typeface="Raleway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82" name="Google Shape;282;p31"/>
          <p:cNvSpPr txBox="1"/>
          <p:nvPr>
            <p:ph idx="1" type="subTitle"/>
          </p:nvPr>
        </p:nvSpPr>
        <p:spPr>
          <a:xfrm>
            <a:off x="938500" y="3705375"/>
            <a:ext cx="2173200" cy="90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83" name="Google Shape;283;p31"/>
          <p:cNvSpPr txBox="1"/>
          <p:nvPr>
            <p:ph idx="2" type="subTitle"/>
          </p:nvPr>
        </p:nvSpPr>
        <p:spPr>
          <a:xfrm>
            <a:off x="938500" y="13683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84" name="Google Shape;284;p31"/>
          <p:cNvSpPr txBox="1"/>
          <p:nvPr>
            <p:ph hasCustomPrompt="1" idx="3" type="title"/>
          </p:nvPr>
        </p:nvSpPr>
        <p:spPr>
          <a:xfrm>
            <a:off x="3873100" y="3257550"/>
            <a:ext cx="13977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solidFill>
                  <a:schemeClr val="lt1"/>
                </a:solidFill>
                <a:latin typeface="Raleway SemiBold"/>
                <a:ea typeface="Raleway SemiBold"/>
                <a:cs typeface="Raleway SemiBold"/>
                <a:sym typeface="Raleway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85" name="Google Shape;285;p31"/>
          <p:cNvSpPr txBox="1"/>
          <p:nvPr>
            <p:ph idx="4" type="subTitle"/>
          </p:nvPr>
        </p:nvSpPr>
        <p:spPr>
          <a:xfrm>
            <a:off x="3485400" y="3705375"/>
            <a:ext cx="2173200" cy="90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86" name="Google Shape;286;p31"/>
          <p:cNvSpPr txBox="1"/>
          <p:nvPr>
            <p:ph idx="5" type="subTitle"/>
          </p:nvPr>
        </p:nvSpPr>
        <p:spPr>
          <a:xfrm>
            <a:off x="3485400" y="13683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87" name="Google Shape;287;p31"/>
          <p:cNvSpPr txBox="1"/>
          <p:nvPr>
            <p:ph hasCustomPrompt="1" idx="6" type="title"/>
          </p:nvPr>
        </p:nvSpPr>
        <p:spPr>
          <a:xfrm>
            <a:off x="6417675" y="3257550"/>
            <a:ext cx="1397700" cy="406800"/>
          </a:xfrm>
          <a:prstGeom prst="rect">
            <a:avLst/>
          </a:prstGeom>
          <a:noFill/>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600">
                <a:solidFill>
                  <a:schemeClr val="lt1"/>
                </a:solidFill>
                <a:latin typeface="Raleway SemiBold"/>
                <a:ea typeface="Raleway SemiBold"/>
                <a:cs typeface="Raleway SemiBold"/>
                <a:sym typeface="Raleway SemiBold"/>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88" name="Google Shape;288;p31"/>
          <p:cNvSpPr txBox="1"/>
          <p:nvPr>
            <p:ph idx="7" type="subTitle"/>
          </p:nvPr>
        </p:nvSpPr>
        <p:spPr>
          <a:xfrm>
            <a:off x="6032300" y="3705375"/>
            <a:ext cx="2173200" cy="902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Font typeface="PT Sans"/>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289" name="Google Shape;289;p31"/>
          <p:cNvSpPr txBox="1"/>
          <p:nvPr>
            <p:ph idx="8" type="subTitle"/>
          </p:nvPr>
        </p:nvSpPr>
        <p:spPr>
          <a:xfrm>
            <a:off x="6032300" y="1368300"/>
            <a:ext cx="2173200" cy="4404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p:txBody>
      </p:sp>
      <p:sp>
        <p:nvSpPr>
          <p:cNvPr id="290" name="Google Shape;290;p31"/>
          <p:cNvSpPr txBox="1"/>
          <p:nvPr>
            <p:ph idx="9"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291" name="Google Shape;291;p31"/>
          <p:cNvPicPr preferRelativeResize="0"/>
          <p:nvPr/>
        </p:nvPicPr>
        <p:blipFill>
          <a:blip r:embed="rId2">
            <a:alphaModFix/>
          </a:blip>
          <a:stretch>
            <a:fillRect/>
          </a:stretch>
        </p:blipFill>
        <p:spPr>
          <a:xfrm>
            <a:off x="1118763" y="2939900"/>
            <a:ext cx="4314851" cy="4314851"/>
          </a:xfrm>
          <a:prstGeom prst="rect">
            <a:avLst/>
          </a:prstGeom>
          <a:noFill/>
          <a:ln>
            <a:noFill/>
          </a:ln>
        </p:spPr>
      </p:pic>
      <p:pic>
        <p:nvPicPr>
          <p:cNvPr id="292" name="Google Shape;292;p31"/>
          <p:cNvPicPr preferRelativeResize="0"/>
          <p:nvPr/>
        </p:nvPicPr>
        <p:blipFill>
          <a:blip r:embed="rId2">
            <a:alphaModFix/>
          </a:blip>
          <a:stretch>
            <a:fillRect/>
          </a:stretch>
        </p:blipFill>
        <p:spPr>
          <a:xfrm>
            <a:off x="4803525" y="-1945900"/>
            <a:ext cx="4314851" cy="4314851"/>
          </a:xfrm>
          <a:prstGeom prst="rect">
            <a:avLst/>
          </a:prstGeom>
          <a:noFill/>
          <a:ln>
            <a:noFill/>
          </a:ln>
        </p:spPr>
      </p:pic>
      <p:pic>
        <p:nvPicPr>
          <p:cNvPr id="293" name="Google Shape;293;p31"/>
          <p:cNvPicPr preferRelativeResize="0"/>
          <p:nvPr/>
        </p:nvPicPr>
        <p:blipFill>
          <a:blip r:embed="rId3">
            <a:alphaModFix/>
          </a:blip>
          <a:stretch>
            <a:fillRect/>
          </a:stretch>
        </p:blipFill>
        <p:spPr>
          <a:xfrm flipH="1" rot="1087870">
            <a:off x="-641012" y="1812647"/>
            <a:ext cx="1836423" cy="1940608"/>
          </a:xfrm>
          <a:prstGeom prst="rect">
            <a:avLst/>
          </a:prstGeom>
          <a:noFill/>
          <a:ln>
            <a:noFill/>
          </a:ln>
        </p:spPr>
      </p:pic>
      <p:pic>
        <p:nvPicPr>
          <p:cNvPr id="294" name="Google Shape;294;p31"/>
          <p:cNvPicPr preferRelativeResize="0"/>
          <p:nvPr/>
        </p:nvPicPr>
        <p:blipFill>
          <a:blip r:embed="rId3">
            <a:alphaModFix/>
          </a:blip>
          <a:stretch>
            <a:fillRect/>
          </a:stretch>
        </p:blipFill>
        <p:spPr>
          <a:xfrm flipH="1" rot="3722686">
            <a:off x="8061463" y="1021271"/>
            <a:ext cx="1836423" cy="1940607"/>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295" name="Shape 295"/>
        <p:cNvGrpSpPr/>
        <p:nvPr/>
      </p:nvGrpSpPr>
      <p:grpSpPr>
        <a:xfrm>
          <a:off x="0" y="0"/>
          <a:ext cx="0" cy="0"/>
          <a:chOff x="0" y="0"/>
          <a:chExt cx="0" cy="0"/>
        </a:xfrm>
      </p:grpSpPr>
      <p:pic>
        <p:nvPicPr>
          <p:cNvPr id="296" name="Google Shape;296;p32"/>
          <p:cNvPicPr preferRelativeResize="0"/>
          <p:nvPr/>
        </p:nvPicPr>
        <p:blipFill>
          <a:blip r:embed="rId2">
            <a:alphaModFix/>
          </a:blip>
          <a:stretch>
            <a:fillRect/>
          </a:stretch>
        </p:blipFill>
        <p:spPr>
          <a:xfrm>
            <a:off x="-2298600" y="-880400"/>
            <a:ext cx="5618374" cy="5618374"/>
          </a:xfrm>
          <a:prstGeom prst="rect">
            <a:avLst/>
          </a:prstGeom>
          <a:noFill/>
          <a:ln>
            <a:noFill/>
          </a:ln>
        </p:spPr>
      </p:pic>
      <p:sp>
        <p:nvSpPr>
          <p:cNvPr id="297" name="Google Shape;297;p32"/>
          <p:cNvSpPr txBox="1"/>
          <p:nvPr>
            <p:ph type="title"/>
          </p:nvPr>
        </p:nvSpPr>
        <p:spPr>
          <a:xfrm>
            <a:off x="3982650" y="539500"/>
            <a:ext cx="4448100" cy="120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700"/>
              <a:buNone/>
              <a:defRPr sz="8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98" name="Google Shape;298;p32"/>
          <p:cNvSpPr txBox="1"/>
          <p:nvPr>
            <p:ph idx="1" type="subTitle"/>
          </p:nvPr>
        </p:nvSpPr>
        <p:spPr>
          <a:xfrm>
            <a:off x="3982650" y="1964350"/>
            <a:ext cx="4448100" cy="964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99" name="Google Shape;299;p32"/>
          <p:cNvSpPr txBox="1"/>
          <p:nvPr/>
        </p:nvSpPr>
        <p:spPr>
          <a:xfrm>
            <a:off x="4130850" y="3660400"/>
            <a:ext cx="4151700" cy="649500"/>
          </a:xfrm>
          <a:prstGeom prst="rect">
            <a:avLst/>
          </a:prstGeom>
          <a:noFill/>
          <a:ln>
            <a:noFill/>
          </a:ln>
        </p:spPr>
        <p:txBody>
          <a:bodyPr anchorCtr="0" anchor="t" bIns="91425" lIns="91425" spcFirstLastPara="1" rIns="91425" wrap="square" tIns="91425">
            <a:noAutofit/>
          </a:bodyPr>
          <a:lstStyle/>
          <a:p>
            <a:pPr indent="0" lvl="0" marL="0" rtl="0" algn="ctr">
              <a:spcBef>
                <a:spcPts val="300"/>
              </a:spcBef>
              <a:spcAft>
                <a:spcPts val="0"/>
              </a:spcAft>
              <a:buNone/>
            </a:pPr>
            <a:r>
              <a:rPr lang="en" sz="1100">
                <a:solidFill>
                  <a:schemeClr val="dk2"/>
                </a:solidFill>
                <a:latin typeface="Quicksand"/>
                <a:ea typeface="Quicksand"/>
                <a:cs typeface="Quicksand"/>
                <a:sym typeface="Quicksand"/>
              </a:rPr>
              <a:t>CREDITS: This presentation template was created by </a:t>
            </a:r>
            <a:r>
              <a:rPr b="1" lang="en" sz="1100">
                <a:solidFill>
                  <a:schemeClr val="dk2"/>
                </a:solidFill>
                <a:uFill>
                  <a:noFill/>
                </a:uFill>
                <a:latin typeface="Quicksand"/>
                <a:ea typeface="Quicksand"/>
                <a:cs typeface="Quicksand"/>
                <a:sym typeface="Quicksand"/>
                <a:hlinkClick r:id="rId3">
                  <a:extLst>
                    <a:ext uri="{A12FA001-AC4F-418D-AE19-62706E023703}">
                      <ahyp:hlinkClr val="tx"/>
                    </a:ext>
                  </a:extLst>
                </a:hlinkClick>
              </a:rPr>
              <a:t>Slidesgo</a:t>
            </a:r>
            <a:r>
              <a:rPr lang="en" sz="1100">
                <a:solidFill>
                  <a:schemeClr val="dk2"/>
                </a:solidFill>
                <a:latin typeface="Quicksand"/>
                <a:ea typeface="Quicksand"/>
                <a:cs typeface="Quicksand"/>
                <a:sym typeface="Quicksand"/>
              </a:rPr>
              <a:t>, and includes icons by </a:t>
            </a:r>
            <a:r>
              <a:rPr b="1" lang="en" sz="1100">
                <a:solidFill>
                  <a:schemeClr val="dk2"/>
                </a:solidFill>
                <a:uFill>
                  <a:noFill/>
                </a:uFill>
                <a:latin typeface="Quicksand"/>
                <a:ea typeface="Quicksand"/>
                <a:cs typeface="Quicksand"/>
                <a:sym typeface="Quicksand"/>
                <a:hlinkClick r:id="rId4">
                  <a:extLst>
                    <a:ext uri="{A12FA001-AC4F-418D-AE19-62706E023703}">
                      <ahyp:hlinkClr val="tx"/>
                    </a:ext>
                  </a:extLst>
                </a:hlinkClick>
              </a:rPr>
              <a:t>Flaticon</a:t>
            </a:r>
            <a:r>
              <a:rPr lang="en" sz="1100">
                <a:solidFill>
                  <a:schemeClr val="dk2"/>
                </a:solidFill>
                <a:latin typeface="Quicksand"/>
                <a:ea typeface="Quicksand"/>
                <a:cs typeface="Quicksand"/>
                <a:sym typeface="Quicksand"/>
              </a:rPr>
              <a:t>, and infographics &amp; images by </a:t>
            </a:r>
            <a:r>
              <a:rPr b="1" lang="en" sz="1100">
                <a:solidFill>
                  <a:schemeClr val="dk2"/>
                </a:solidFill>
                <a:uFill>
                  <a:noFill/>
                </a:uFill>
                <a:latin typeface="Quicksand"/>
                <a:ea typeface="Quicksand"/>
                <a:cs typeface="Quicksand"/>
                <a:sym typeface="Quicksand"/>
                <a:hlinkClick r:id="rId5">
                  <a:extLst>
                    <a:ext uri="{A12FA001-AC4F-418D-AE19-62706E023703}">
                      <ahyp:hlinkClr val="tx"/>
                    </a:ext>
                  </a:extLst>
                </a:hlinkClick>
              </a:rPr>
              <a:t>Freepik</a:t>
            </a:r>
            <a:r>
              <a:rPr lang="en" sz="1100">
                <a:solidFill>
                  <a:schemeClr val="dk2"/>
                </a:solidFill>
                <a:latin typeface="Quicksand"/>
                <a:ea typeface="Quicksand"/>
                <a:cs typeface="Quicksand"/>
                <a:sym typeface="Quicksand"/>
              </a:rPr>
              <a:t> </a:t>
            </a:r>
            <a:endParaRPr sz="1100">
              <a:solidFill>
                <a:schemeClr val="dk2"/>
              </a:solidFill>
              <a:latin typeface="Quicksand"/>
              <a:ea typeface="Quicksand"/>
              <a:cs typeface="Quicksand"/>
              <a:sym typeface="Quicksand"/>
            </a:endParaRPr>
          </a:p>
        </p:txBody>
      </p:sp>
      <p:pic>
        <p:nvPicPr>
          <p:cNvPr id="300" name="Google Shape;300;p32"/>
          <p:cNvPicPr preferRelativeResize="0"/>
          <p:nvPr/>
        </p:nvPicPr>
        <p:blipFill>
          <a:blip r:embed="rId6">
            <a:alphaModFix/>
          </a:blip>
          <a:stretch>
            <a:fillRect/>
          </a:stretch>
        </p:blipFill>
        <p:spPr>
          <a:xfrm flipH="1" rot="7507765">
            <a:off x="3926309" y="2450339"/>
            <a:ext cx="6099384" cy="3819047"/>
          </a:xfrm>
          <a:prstGeom prst="rect">
            <a:avLst/>
          </a:prstGeom>
          <a:noFill/>
          <a:ln>
            <a:noFill/>
          </a:ln>
        </p:spPr>
      </p:pic>
      <p:pic>
        <p:nvPicPr>
          <p:cNvPr id="301" name="Google Shape;301;p32"/>
          <p:cNvPicPr preferRelativeResize="0"/>
          <p:nvPr/>
        </p:nvPicPr>
        <p:blipFill>
          <a:blip r:embed="rId7">
            <a:alphaModFix/>
          </a:blip>
          <a:stretch>
            <a:fillRect/>
          </a:stretch>
        </p:blipFill>
        <p:spPr>
          <a:xfrm rot="427325">
            <a:off x="7550852" y="-499337"/>
            <a:ext cx="2030196" cy="3944073"/>
          </a:xfrm>
          <a:prstGeom prst="rect">
            <a:avLst/>
          </a:prstGeom>
          <a:noFill/>
          <a:ln>
            <a:noFill/>
          </a:ln>
        </p:spPr>
      </p:pic>
      <p:pic>
        <p:nvPicPr>
          <p:cNvPr id="302" name="Google Shape;302;p32"/>
          <p:cNvPicPr preferRelativeResize="0"/>
          <p:nvPr/>
        </p:nvPicPr>
        <p:blipFill>
          <a:blip r:embed="rId8">
            <a:alphaModFix/>
          </a:blip>
          <a:stretch>
            <a:fillRect/>
          </a:stretch>
        </p:blipFill>
        <p:spPr>
          <a:xfrm>
            <a:off x="3474350" y="-2437073"/>
            <a:ext cx="5508126" cy="5508126"/>
          </a:xfrm>
          <a:prstGeom prst="rect">
            <a:avLst/>
          </a:prstGeom>
          <a:noFill/>
          <a:ln>
            <a:noFill/>
          </a:ln>
        </p:spPr>
      </p:pic>
      <p:pic>
        <p:nvPicPr>
          <p:cNvPr id="303" name="Google Shape;303;p32"/>
          <p:cNvPicPr preferRelativeResize="0"/>
          <p:nvPr/>
        </p:nvPicPr>
        <p:blipFill rotWithShape="1">
          <a:blip r:embed="rId9">
            <a:alphaModFix/>
          </a:blip>
          <a:srcRect b="0" l="4396" r="2468" t="0"/>
          <a:stretch/>
        </p:blipFill>
        <p:spPr>
          <a:xfrm rot="1153677">
            <a:off x="-367594" y="1410316"/>
            <a:ext cx="3864766" cy="416534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304" name="Shape 304"/>
        <p:cNvGrpSpPr/>
        <p:nvPr/>
      </p:nvGrpSpPr>
      <p:grpSpPr>
        <a:xfrm>
          <a:off x="0" y="0"/>
          <a:ext cx="0" cy="0"/>
          <a:chOff x="0" y="0"/>
          <a:chExt cx="0" cy="0"/>
        </a:xfrm>
      </p:grpSpPr>
      <p:pic>
        <p:nvPicPr>
          <p:cNvPr id="305" name="Google Shape;305;p33"/>
          <p:cNvPicPr preferRelativeResize="0"/>
          <p:nvPr/>
        </p:nvPicPr>
        <p:blipFill>
          <a:blip r:embed="rId2">
            <a:alphaModFix/>
          </a:blip>
          <a:stretch>
            <a:fillRect/>
          </a:stretch>
        </p:blipFill>
        <p:spPr>
          <a:xfrm>
            <a:off x="5044125" y="-2935137"/>
            <a:ext cx="5618374" cy="5618374"/>
          </a:xfrm>
          <a:prstGeom prst="rect">
            <a:avLst/>
          </a:prstGeom>
          <a:noFill/>
          <a:ln>
            <a:noFill/>
          </a:ln>
        </p:spPr>
      </p:pic>
      <p:pic>
        <p:nvPicPr>
          <p:cNvPr id="306" name="Google Shape;306;p33"/>
          <p:cNvPicPr preferRelativeResize="0"/>
          <p:nvPr/>
        </p:nvPicPr>
        <p:blipFill>
          <a:blip r:embed="rId2">
            <a:alphaModFix/>
          </a:blip>
          <a:stretch>
            <a:fillRect/>
          </a:stretch>
        </p:blipFill>
        <p:spPr>
          <a:xfrm>
            <a:off x="-394100" y="2602888"/>
            <a:ext cx="5618374" cy="5618374"/>
          </a:xfrm>
          <a:prstGeom prst="rect">
            <a:avLst/>
          </a:prstGeom>
          <a:noFill/>
          <a:ln>
            <a:noFill/>
          </a:ln>
        </p:spPr>
      </p:pic>
      <p:pic>
        <p:nvPicPr>
          <p:cNvPr id="307" name="Google Shape;307;p33"/>
          <p:cNvPicPr preferRelativeResize="0"/>
          <p:nvPr/>
        </p:nvPicPr>
        <p:blipFill>
          <a:blip r:embed="rId3">
            <a:alphaModFix/>
          </a:blip>
          <a:stretch>
            <a:fillRect/>
          </a:stretch>
        </p:blipFill>
        <p:spPr>
          <a:xfrm rot="427329">
            <a:off x="6845837" y="360619"/>
            <a:ext cx="2779826" cy="5400413"/>
          </a:xfrm>
          <a:prstGeom prst="rect">
            <a:avLst/>
          </a:prstGeom>
          <a:noFill/>
          <a:ln>
            <a:noFill/>
          </a:ln>
        </p:spPr>
      </p:pic>
      <p:pic>
        <p:nvPicPr>
          <p:cNvPr id="308" name="Google Shape;308;p33"/>
          <p:cNvPicPr preferRelativeResize="0"/>
          <p:nvPr/>
        </p:nvPicPr>
        <p:blipFill>
          <a:blip r:embed="rId3">
            <a:alphaModFix/>
          </a:blip>
          <a:stretch>
            <a:fillRect/>
          </a:stretch>
        </p:blipFill>
        <p:spPr>
          <a:xfrm rot="-9491363">
            <a:off x="-359163" y="-729334"/>
            <a:ext cx="2779827" cy="5400415"/>
          </a:xfrm>
          <a:prstGeom prst="rect">
            <a:avLst/>
          </a:prstGeom>
          <a:noFill/>
          <a:ln>
            <a:noFill/>
          </a:ln>
        </p:spPr>
      </p:pic>
      <p:pic>
        <p:nvPicPr>
          <p:cNvPr id="309" name="Google Shape;309;p33"/>
          <p:cNvPicPr preferRelativeResize="0"/>
          <p:nvPr/>
        </p:nvPicPr>
        <p:blipFill>
          <a:blip r:embed="rId4">
            <a:alphaModFix/>
          </a:blip>
          <a:stretch>
            <a:fillRect/>
          </a:stretch>
        </p:blipFill>
        <p:spPr>
          <a:xfrm rot="-6400112">
            <a:off x="-1692253" y="1043431"/>
            <a:ext cx="5974459" cy="3740786"/>
          </a:xfrm>
          <a:prstGeom prst="rect">
            <a:avLst/>
          </a:prstGeom>
          <a:noFill/>
          <a:ln>
            <a:noFill/>
          </a:ln>
        </p:spPr>
      </p:pic>
      <p:pic>
        <p:nvPicPr>
          <p:cNvPr id="310" name="Google Shape;310;p33"/>
          <p:cNvPicPr preferRelativeResize="0"/>
          <p:nvPr/>
        </p:nvPicPr>
        <p:blipFill>
          <a:blip r:embed="rId4">
            <a:alphaModFix/>
          </a:blip>
          <a:stretch>
            <a:fillRect/>
          </a:stretch>
        </p:blipFill>
        <p:spPr>
          <a:xfrm rot="-6400112">
            <a:off x="4411372" y="-790794"/>
            <a:ext cx="5974459" cy="374078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311" name="Shape 311"/>
        <p:cNvGrpSpPr/>
        <p:nvPr/>
      </p:nvGrpSpPr>
      <p:grpSpPr>
        <a:xfrm>
          <a:off x="0" y="0"/>
          <a:ext cx="0" cy="0"/>
          <a:chOff x="0" y="0"/>
          <a:chExt cx="0" cy="0"/>
        </a:xfrm>
      </p:grpSpPr>
      <p:pic>
        <p:nvPicPr>
          <p:cNvPr id="312" name="Google Shape;312;p34"/>
          <p:cNvPicPr preferRelativeResize="0"/>
          <p:nvPr/>
        </p:nvPicPr>
        <p:blipFill>
          <a:blip r:embed="rId2">
            <a:alphaModFix/>
          </a:blip>
          <a:stretch>
            <a:fillRect/>
          </a:stretch>
        </p:blipFill>
        <p:spPr>
          <a:xfrm>
            <a:off x="6044300" y="-2387448"/>
            <a:ext cx="5508126" cy="5508126"/>
          </a:xfrm>
          <a:prstGeom prst="rect">
            <a:avLst/>
          </a:prstGeom>
          <a:noFill/>
          <a:ln>
            <a:noFill/>
          </a:ln>
        </p:spPr>
      </p:pic>
      <p:pic>
        <p:nvPicPr>
          <p:cNvPr id="313" name="Google Shape;313;p34"/>
          <p:cNvPicPr preferRelativeResize="0"/>
          <p:nvPr/>
        </p:nvPicPr>
        <p:blipFill>
          <a:blip r:embed="rId2">
            <a:alphaModFix/>
          </a:blip>
          <a:stretch>
            <a:fillRect/>
          </a:stretch>
        </p:blipFill>
        <p:spPr>
          <a:xfrm>
            <a:off x="-1229625" y="-2122223"/>
            <a:ext cx="5508126" cy="5508126"/>
          </a:xfrm>
          <a:prstGeom prst="rect">
            <a:avLst/>
          </a:prstGeom>
          <a:noFill/>
          <a:ln>
            <a:noFill/>
          </a:ln>
        </p:spPr>
      </p:pic>
      <p:pic>
        <p:nvPicPr>
          <p:cNvPr id="314" name="Google Shape;314;p34"/>
          <p:cNvPicPr preferRelativeResize="0"/>
          <p:nvPr/>
        </p:nvPicPr>
        <p:blipFill>
          <a:blip r:embed="rId3">
            <a:alphaModFix/>
          </a:blip>
          <a:stretch>
            <a:fillRect/>
          </a:stretch>
        </p:blipFill>
        <p:spPr>
          <a:xfrm rot="-6400110">
            <a:off x="-2948116" y="1001458"/>
            <a:ext cx="8417331" cy="5270334"/>
          </a:xfrm>
          <a:prstGeom prst="rect">
            <a:avLst/>
          </a:prstGeom>
          <a:noFill/>
          <a:ln>
            <a:noFill/>
          </a:ln>
        </p:spPr>
      </p:pic>
      <p:pic>
        <p:nvPicPr>
          <p:cNvPr id="315" name="Google Shape;315;p34"/>
          <p:cNvPicPr preferRelativeResize="0"/>
          <p:nvPr/>
        </p:nvPicPr>
        <p:blipFill>
          <a:blip r:embed="rId4">
            <a:alphaModFix/>
          </a:blip>
          <a:stretch>
            <a:fillRect/>
          </a:stretch>
        </p:blipFill>
        <p:spPr>
          <a:xfrm rot="10800000">
            <a:off x="-1465197" y="-1502300"/>
            <a:ext cx="3852698" cy="3852575"/>
          </a:xfrm>
          <a:prstGeom prst="rect">
            <a:avLst/>
          </a:prstGeom>
          <a:noFill/>
          <a:ln>
            <a:noFill/>
          </a:ln>
        </p:spPr>
      </p:pic>
      <p:pic>
        <p:nvPicPr>
          <p:cNvPr id="316" name="Google Shape;316;p34"/>
          <p:cNvPicPr preferRelativeResize="0"/>
          <p:nvPr/>
        </p:nvPicPr>
        <p:blipFill>
          <a:blip r:embed="rId4">
            <a:alphaModFix/>
          </a:blip>
          <a:stretch>
            <a:fillRect/>
          </a:stretch>
        </p:blipFill>
        <p:spPr>
          <a:xfrm flipH="1" rot="10800000">
            <a:off x="6217352" y="-2172375"/>
            <a:ext cx="5423923" cy="5423775"/>
          </a:xfrm>
          <a:prstGeom prst="rect">
            <a:avLst/>
          </a:prstGeom>
          <a:noFill/>
          <a:ln>
            <a:noFill/>
          </a:ln>
        </p:spPr>
      </p:pic>
      <p:pic>
        <p:nvPicPr>
          <p:cNvPr id="317" name="Google Shape;317;p34"/>
          <p:cNvPicPr preferRelativeResize="0"/>
          <p:nvPr/>
        </p:nvPicPr>
        <p:blipFill>
          <a:blip r:embed="rId5">
            <a:alphaModFix/>
          </a:blip>
          <a:stretch>
            <a:fillRect/>
          </a:stretch>
        </p:blipFill>
        <p:spPr>
          <a:xfrm rot="-4">
            <a:off x="8055476" y="2847550"/>
            <a:ext cx="1380800" cy="1459123"/>
          </a:xfrm>
          <a:prstGeom prst="rect">
            <a:avLst/>
          </a:prstGeom>
          <a:noFill/>
          <a:ln>
            <a:noFill/>
          </a:ln>
        </p:spPr>
      </p:pic>
      <p:pic>
        <p:nvPicPr>
          <p:cNvPr id="318" name="Google Shape;318;p34"/>
          <p:cNvPicPr preferRelativeResize="0"/>
          <p:nvPr/>
        </p:nvPicPr>
        <p:blipFill>
          <a:blip r:embed="rId5">
            <a:alphaModFix/>
          </a:blip>
          <a:stretch>
            <a:fillRect/>
          </a:stretch>
        </p:blipFill>
        <p:spPr>
          <a:xfrm rot="-8225773">
            <a:off x="4780687" y="-1041398"/>
            <a:ext cx="1926601" cy="2035920"/>
          </a:xfrm>
          <a:prstGeom prst="rect">
            <a:avLst/>
          </a:prstGeom>
          <a:noFill/>
          <a:ln>
            <a:noFill/>
          </a:ln>
        </p:spPr>
      </p:pic>
      <p:pic>
        <p:nvPicPr>
          <p:cNvPr id="319" name="Google Shape;319;p34"/>
          <p:cNvPicPr preferRelativeResize="0"/>
          <p:nvPr/>
        </p:nvPicPr>
        <p:blipFill>
          <a:blip r:embed="rId6">
            <a:alphaModFix/>
          </a:blip>
          <a:stretch>
            <a:fillRect/>
          </a:stretch>
        </p:blipFill>
        <p:spPr>
          <a:xfrm>
            <a:off x="-1661214" y="3120675"/>
            <a:ext cx="4748874" cy="4748874"/>
          </a:xfrm>
          <a:prstGeom prst="rect">
            <a:avLst/>
          </a:prstGeom>
          <a:noFill/>
          <a:ln>
            <a:noFill/>
          </a:ln>
        </p:spPr>
      </p:pic>
      <p:pic>
        <p:nvPicPr>
          <p:cNvPr id="320" name="Google Shape;320;p34"/>
          <p:cNvPicPr preferRelativeResize="0"/>
          <p:nvPr/>
        </p:nvPicPr>
        <p:blipFill>
          <a:blip r:embed="rId6">
            <a:alphaModFix/>
          </a:blip>
          <a:stretch>
            <a:fillRect/>
          </a:stretch>
        </p:blipFill>
        <p:spPr>
          <a:xfrm>
            <a:off x="5594986" y="2904900"/>
            <a:ext cx="4748875" cy="4748874"/>
          </a:xfrm>
          <a:prstGeom prst="rect">
            <a:avLst/>
          </a:prstGeom>
          <a:noFill/>
          <a:ln>
            <a:noFill/>
          </a:ln>
        </p:spPr>
      </p:pic>
      <p:pic>
        <p:nvPicPr>
          <p:cNvPr id="321" name="Google Shape;321;p34"/>
          <p:cNvPicPr preferRelativeResize="0"/>
          <p:nvPr/>
        </p:nvPicPr>
        <p:blipFill>
          <a:blip r:embed="rId5">
            <a:alphaModFix/>
          </a:blip>
          <a:stretch>
            <a:fillRect/>
          </a:stretch>
        </p:blipFill>
        <p:spPr>
          <a:xfrm rot="5201528">
            <a:off x="3037854" y="4162558"/>
            <a:ext cx="1575819" cy="166523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2" name="Shape 32"/>
        <p:cNvGrpSpPr/>
        <p:nvPr/>
      </p:nvGrpSpPr>
      <p:grpSpPr>
        <a:xfrm>
          <a:off x="0" y="0"/>
          <a:ext cx="0" cy="0"/>
          <a:chOff x="0" y="0"/>
          <a:chExt cx="0" cy="0"/>
        </a:xfrm>
      </p:grpSpPr>
      <p:sp>
        <p:nvSpPr>
          <p:cNvPr id="33" name="Google Shape;33;p5"/>
          <p:cNvSpPr txBox="1"/>
          <p:nvPr>
            <p:ph type="title"/>
          </p:nvPr>
        </p:nvSpPr>
        <p:spPr>
          <a:xfrm>
            <a:off x="720000" y="477415"/>
            <a:ext cx="7704000" cy="542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4" name="Google Shape;34;p5"/>
          <p:cNvSpPr txBox="1"/>
          <p:nvPr>
            <p:ph idx="1" type="subTitle"/>
          </p:nvPr>
        </p:nvSpPr>
        <p:spPr>
          <a:xfrm>
            <a:off x="5240280" y="4011878"/>
            <a:ext cx="2505600" cy="5727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5" name="Google Shape;35;p5"/>
          <p:cNvSpPr txBox="1"/>
          <p:nvPr>
            <p:ph idx="2" type="subTitle"/>
          </p:nvPr>
        </p:nvSpPr>
        <p:spPr>
          <a:xfrm>
            <a:off x="1398345" y="4011878"/>
            <a:ext cx="2505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6" name="Google Shape;36;p5"/>
          <p:cNvSpPr txBox="1"/>
          <p:nvPr>
            <p:ph idx="3" type="subTitle"/>
          </p:nvPr>
        </p:nvSpPr>
        <p:spPr>
          <a:xfrm>
            <a:off x="5240271" y="3627654"/>
            <a:ext cx="2505600" cy="394500"/>
          </a:xfrm>
          <a:prstGeom prst="rect">
            <a:avLst/>
          </a:prstGeom>
        </p:spPr>
        <p:txBody>
          <a:bodyPr anchorCtr="0" anchor="b" bIns="91425" lIns="91425" spcFirstLastPara="1" rIns="91425" wrap="square" tIns="91425">
            <a:noAutofit/>
          </a:bodyPr>
          <a:lstStyle>
            <a:lvl1pPr lvl="0" rtl="0" algn="r">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sp>
        <p:nvSpPr>
          <p:cNvPr id="37" name="Google Shape;37;p5"/>
          <p:cNvSpPr txBox="1"/>
          <p:nvPr>
            <p:ph idx="4" type="subTitle"/>
          </p:nvPr>
        </p:nvSpPr>
        <p:spPr>
          <a:xfrm>
            <a:off x="1398120" y="3627654"/>
            <a:ext cx="2505600" cy="394500"/>
          </a:xfrm>
          <a:prstGeom prst="rect">
            <a:avLst/>
          </a:prstGeom>
        </p:spPr>
        <p:txBody>
          <a:bodyPr anchorCtr="0" anchor="b" bIns="91425" lIns="91425" spcFirstLastPara="1" rIns="91425" wrap="square" tIns="91425">
            <a:noAutofit/>
          </a:bodyPr>
          <a:lstStyle>
            <a:lvl1pPr lvl="0" rtl="0">
              <a:lnSpc>
                <a:spcPct val="100000"/>
              </a:lnSpc>
              <a:spcBef>
                <a:spcPts val="0"/>
              </a:spcBef>
              <a:spcAft>
                <a:spcPts val="0"/>
              </a:spcAft>
              <a:buSzPts val="2400"/>
              <a:buFont typeface="Bebas Neue"/>
              <a:buNone/>
              <a:defRPr sz="2400">
                <a:solidFill>
                  <a:schemeClr val="lt1"/>
                </a:solidFill>
                <a:latin typeface="Raleway Medium"/>
                <a:ea typeface="Raleway Medium"/>
                <a:cs typeface="Raleway Medium"/>
                <a:sym typeface="Raleway Medium"/>
              </a:defRPr>
            </a:lvl1pPr>
            <a:lvl2pPr lvl="1" rtl="0" algn="ctr">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gn="ctr">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gn="ctr">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gn="ctr">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gn="ctr">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gn="ctr">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gn="ctr">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gn="ctr">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p:txBody>
      </p:sp>
      <p:pic>
        <p:nvPicPr>
          <p:cNvPr id="38" name="Google Shape;38;p5"/>
          <p:cNvPicPr preferRelativeResize="0"/>
          <p:nvPr/>
        </p:nvPicPr>
        <p:blipFill>
          <a:blip r:embed="rId2">
            <a:alphaModFix/>
          </a:blip>
          <a:stretch>
            <a:fillRect/>
          </a:stretch>
        </p:blipFill>
        <p:spPr>
          <a:xfrm>
            <a:off x="-2240274" y="1229025"/>
            <a:ext cx="5211751" cy="5211751"/>
          </a:xfrm>
          <a:prstGeom prst="rect">
            <a:avLst/>
          </a:prstGeom>
          <a:noFill/>
          <a:ln>
            <a:noFill/>
          </a:ln>
        </p:spPr>
      </p:pic>
      <p:pic>
        <p:nvPicPr>
          <p:cNvPr id="39" name="Google Shape;39;p5"/>
          <p:cNvPicPr preferRelativeResize="0"/>
          <p:nvPr/>
        </p:nvPicPr>
        <p:blipFill>
          <a:blip r:embed="rId3">
            <a:alphaModFix/>
          </a:blip>
          <a:stretch>
            <a:fillRect/>
          </a:stretch>
        </p:blipFill>
        <p:spPr>
          <a:xfrm flipH="1" rot="-5399839">
            <a:off x="7427695" y="2688966"/>
            <a:ext cx="2856836" cy="3018966"/>
          </a:xfrm>
          <a:prstGeom prst="rect">
            <a:avLst/>
          </a:prstGeom>
          <a:noFill/>
          <a:ln>
            <a:noFill/>
          </a:ln>
        </p:spPr>
      </p:pic>
      <p:pic>
        <p:nvPicPr>
          <p:cNvPr id="40" name="Google Shape;40;p5"/>
          <p:cNvPicPr preferRelativeResize="0"/>
          <p:nvPr/>
        </p:nvPicPr>
        <p:blipFill>
          <a:blip r:embed="rId3">
            <a:alphaModFix/>
          </a:blip>
          <a:stretch>
            <a:fillRect/>
          </a:stretch>
        </p:blipFill>
        <p:spPr>
          <a:xfrm flipH="1" rot="-574241">
            <a:off x="-465482" y="-607522"/>
            <a:ext cx="2048418" cy="2164666"/>
          </a:xfrm>
          <a:prstGeom prst="rect">
            <a:avLst/>
          </a:prstGeom>
          <a:noFill/>
          <a:ln>
            <a:noFill/>
          </a:ln>
        </p:spPr>
      </p:pic>
      <p:pic>
        <p:nvPicPr>
          <p:cNvPr id="41" name="Google Shape;41;p5"/>
          <p:cNvPicPr preferRelativeResize="0"/>
          <p:nvPr/>
        </p:nvPicPr>
        <p:blipFill>
          <a:blip r:embed="rId2">
            <a:alphaModFix/>
          </a:blip>
          <a:stretch>
            <a:fillRect/>
          </a:stretch>
        </p:blipFill>
        <p:spPr>
          <a:xfrm>
            <a:off x="4948576" y="-2602550"/>
            <a:ext cx="5211751" cy="5211751"/>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2" name="Shape 42"/>
        <p:cNvGrpSpPr/>
        <p:nvPr/>
      </p:nvGrpSpPr>
      <p:grpSpPr>
        <a:xfrm>
          <a:off x="0" y="0"/>
          <a:ext cx="0" cy="0"/>
          <a:chOff x="0" y="0"/>
          <a:chExt cx="0" cy="0"/>
        </a:xfrm>
      </p:grpSpPr>
      <p:sp>
        <p:nvSpPr>
          <p:cNvPr id="43" name="Google Shape;43;p6"/>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pic>
        <p:nvPicPr>
          <p:cNvPr id="44" name="Google Shape;44;p6"/>
          <p:cNvPicPr preferRelativeResize="0"/>
          <p:nvPr/>
        </p:nvPicPr>
        <p:blipFill>
          <a:blip r:embed="rId2">
            <a:alphaModFix/>
          </a:blip>
          <a:stretch>
            <a:fillRect/>
          </a:stretch>
        </p:blipFill>
        <p:spPr>
          <a:xfrm>
            <a:off x="-2636650" y="72012"/>
            <a:ext cx="4832826" cy="4832826"/>
          </a:xfrm>
          <a:prstGeom prst="rect">
            <a:avLst/>
          </a:prstGeom>
          <a:noFill/>
          <a:ln>
            <a:noFill/>
          </a:ln>
        </p:spPr>
      </p:pic>
      <p:pic>
        <p:nvPicPr>
          <p:cNvPr id="45" name="Google Shape;45;p6"/>
          <p:cNvPicPr preferRelativeResize="0"/>
          <p:nvPr/>
        </p:nvPicPr>
        <p:blipFill>
          <a:blip r:embed="rId3">
            <a:alphaModFix/>
          </a:blip>
          <a:stretch>
            <a:fillRect/>
          </a:stretch>
        </p:blipFill>
        <p:spPr>
          <a:xfrm flipH="1" rot="2909114">
            <a:off x="5239919" y="891392"/>
            <a:ext cx="5738974" cy="3593390"/>
          </a:xfrm>
          <a:prstGeom prst="rect">
            <a:avLst/>
          </a:prstGeom>
          <a:noFill/>
          <a:ln>
            <a:noFill/>
          </a:ln>
        </p:spPr>
      </p:pic>
      <p:pic>
        <p:nvPicPr>
          <p:cNvPr id="46" name="Google Shape;46;p6"/>
          <p:cNvPicPr preferRelativeResize="0"/>
          <p:nvPr/>
        </p:nvPicPr>
        <p:blipFill>
          <a:blip r:embed="rId4">
            <a:alphaModFix/>
          </a:blip>
          <a:stretch>
            <a:fillRect/>
          </a:stretch>
        </p:blipFill>
        <p:spPr>
          <a:xfrm flipH="1" rot="4309188">
            <a:off x="-140282" y="2707693"/>
            <a:ext cx="1359035" cy="1436162"/>
          </a:xfrm>
          <a:prstGeom prst="rect">
            <a:avLst/>
          </a:prstGeom>
          <a:noFill/>
          <a:ln>
            <a:noFill/>
          </a:ln>
        </p:spPr>
      </p:pic>
      <p:pic>
        <p:nvPicPr>
          <p:cNvPr id="47" name="Google Shape;47;p6"/>
          <p:cNvPicPr preferRelativeResize="0"/>
          <p:nvPr/>
        </p:nvPicPr>
        <p:blipFill>
          <a:blip r:embed="rId4">
            <a:alphaModFix/>
          </a:blip>
          <a:stretch>
            <a:fillRect/>
          </a:stretch>
        </p:blipFill>
        <p:spPr>
          <a:xfrm flipH="1" rot="5673377">
            <a:off x="3810553" y="-459651"/>
            <a:ext cx="1068421" cy="1129055"/>
          </a:xfrm>
          <a:prstGeom prst="rect">
            <a:avLst/>
          </a:prstGeom>
          <a:noFill/>
          <a:ln>
            <a:noFill/>
          </a:ln>
        </p:spPr>
      </p:pic>
      <p:pic>
        <p:nvPicPr>
          <p:cNvPr id="48" name="Google Shape;48;p6"/>
          <p:cNvPicPr preferRelativeResize="0"/>
          <p:nvPr/>
        </p:nvPicPr>
        <p:blipFill>
          <a:blip r:embed="rId5">
            <a:alphaModFix/>
          </a:blip>
          <a:stretch>
            <a:fillRect/>
          </a:stretch>
        </p:blipFill>
        <p:spPr>
          <a:xfrm>
            <a:off x="-1570502" y="2556090"/>
            <a:ext cx="6017801" cy="601777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9" name="Shape 49"/>
        <p:cNvGrpSpPr/>
        <p:nvPr/>
      </p:nvGrpSpPr>
      <p:grpSpPr>
        <a:xfrm>
          <a:off x="0" y="0"/>
          <a:ext cx="0" cy="0"/>
          <a:chOff x="0" y="0"/>
          <a:chExt cx="0" cy="0"/>
        </a:xfrm>
      </p:grpSpPr>
      <p:sp>
        <p:nvSpPr>
          <p:cNvPr id="50" name="Google Shape;50;p7"/>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7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 name="Google Shape;51;p7"/>
          <p:cNvSpPr txBox="1"/>
          <p:nvPr>
            <p:ph idx="1" type="subTitle"/>
          </p:nvPr>
        </p:nvSpPr>
        <p:spPr>
          <a:xfrm>
            <a:off x="720000" y="1541950"/>
            <a:ext cx="4294800" cy="2298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Nunito Light"/>
              <a:buChar char="●"/>
              <a:defRPr sz="1600"/>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1600"/>
              </a:spcBef>
              <a:spcAft>
                <a:spcPts val="0"/>
              </a:spcAft>
              <a:buClr>
                <a:srgbClr val="E76A28"/>
              </a:buClr>
              <a:buSzPts val="1500"/>
              <a:buFont typeface="Nunito Light"/>
              <a:buChar char="■"/>
              <a:defRPr/>
            </a:lvl3pPr>
            <a:lvl4pPr lvl="3" rtl="0" algn="ctr">
              <a:lnSpc>
                <a:spcPct val="100000"/>
              </a:lnSpc>
              <a:spcBef>
                <a:spcPts val="1600"/>
              </a:spcBef>
              <a:spcAft>
                <a:spcPts val="0"/>
              </a:spcAft>
              <a:buClr>
                <a:srgbClr val="E76A28"/>
              </a:buClr>
              <a:buSzPts val="1500"/>
              <a:buFont typeface="Nunito Light"/>
              <a:buChar char="●"/>
              <a:defRPr/>
            </a:lvl4pPr>
            <a:lvl5pPr lvl="4" rtl="0" algn="ctr">
              <a:lnSpc>
                <a:spcPct val="100000"/>
              </a:lnSpc>
              <a:spcBef>
                <a:spcPts val="1600"/>
              </a:spcBef>
              <a:spcAft>
                <a:spcPts val="0"/>
              </a:spcAft>
              <a:buClr>
                <a:srgbClr val="E76A28"/>
              </a:buClr>
              <a:buSzPts val="1400"/>
              <a:buFont typeface="Nunito Light"/>
              <a:buChar char="○"/>
              <a:defRPr/>
            </a:lvl5pPr>
            <a:lvl6pPr lvl="5" rtl="0" algn="ctr">
              <a:lnSpc>
                <a:spcPct val="100000"/>
              </a:lnSpc>
              <a:spcBef>
                <a:spcPts val="1600"/>
              </a:spcBef>
              <a:spcAft>
                <a:spcPts val="0"/>
              </a:spcAft>
              <a:buClr>
                <a:srgbClr val="999999"/>
              </a:buClr>
              <a:buSzPts val="1400"/>
              <a:buFont typeface="Nunito Light"/>
              <a:buChar char="■"/>
              <a:defRPr/>
            </a:lvl6pPr>
            <a:lvl7pPr lvl="6" rtl="0" algn="ctr">
              <a:lnSpc>
                <a:spcPct val="100000"/>
              </a:lnSpc>
              <a:spcBef>
                <a:spcPts val="1600"/>
              </a:spcBef>
              <a:spcAft>
                <a:spcPts val="0"/>
              </a:spcAft>
              <a:buClr>
                <a:srgbClr val="999999"/>
              </a:buClr>
              <a:buSzPts val="1300"/>
              <a:buFont typeface="Nunito Light"/>
              <a:buChar char="●"/>
              <a:defRPr/>
            </a:lvl7pPr>
            <a:lvl8pPr lvl="7" rtl="0" algn="ctr">
              <a:lnSpc>
                <a:spcPct val="100000"/>
              </a:lnSpc>
              <a:spcBef>
                <a:spcPts val="1600"/>
              </a:spcBef>
              <a:spcAft>
                <a:spcPts val="0"/>
              </a:spcAft>
              <a:buClr>
                <a:srgbClr val="999999"/>
              </a:buClr>
              <a:buSzPts val="1300"/>
              <a:buFont typeface="Nunito Light"/>
              <a:buChar char="○"/>
              <a:defRPr/>
            </a:lvl8pPr>
            <a:lvl9pPr lvl="8" rtl="0" algn="ctr">
              <a:lnSpc>
                <a:spcPct val="100000"/>
              </a:lnSpc>
              <a:spcBef>
                <a:spcPts val="1600"/>
              </a:spcBef>
              <a:spcAft>
                <a:spcPts val="1600"/>
              </a:spcAft>
              <a:buClr>
                <a:srgbClr val="999999"/>
              </a:buClr>
              <a:buSzPts val="1400"/>
              <a:buFont typeface="Nunito Light"/>
              <a:buChar char="■"/>
              <a:defRPr/>
            </a:lvl9pPr>
          </a:lstStyle>
          <a:p/>
        </p:txBody>
      </p:sp>
      <p:pic>
        <p:nvPicPr>
          <p:cNvPr id="52" name="Google Shape;52;p7"/>
          <p:cNvPicPr preferRelativeResize="0"/>
          <p:nvPr/>
        </p:nvPicPr>
        <p:blipFill>
          <a:blip r:embed="rId2">
            <a:alphaModFix/>
          </a:blip>
          <a:stretch>
            <a:fillRect/>
          </a:stretch>
        </p:blipFill>
        <p:spPr>
          <a:xfrm>
            <a:off x="6305600" y="-1948775"/>
            <a:ext cx="4663299" cy="4663299"/>
          </a:xfrm>
          <a:prstGeom prst="rect">
            <a:avLst/>
          </a:prstGeom>
          <a:noFill/>
          <a:ln>
            <a:noFill/>
          </a:ln>
        </p:spPr>
      </p:pic>
      <p:pic>
        <p:nvPicPr>
          <p:cNvPr id="53" name="Google Shape;53;p7"/>
          <p:cNvPicPr preferRelativeResize="0"/>
          <p:nvPr/>
        </p:nvPicPr>
        <p:blipFill>
          <a:blip r:embed="rId3">
            <a:alphaModFix/>
          </a:blip>
          <a:stretch>
            <a:fillRect/>
          </a:stretch>
        </p:blipFill>
        <p:spPr>
          <a:xfrm>
            <a:off x="6032350" y="2669312"/>
            <a:ext cx="5048327" cy="5048327"/>
          </a:xfrm>
          <a:prstGeom prst="rect">
            <a:avLst/>
          </a:prstGeom>
          <a:noFill/>
          <a:ln>
            <a:noFill/>
          </a:ln>
        </p:spPr>
      </p:pic>
      <p:pic>
        <p:nvPicPr>
          <p:cNvPr id="54" name="Google Shape;54;p7"/>
          <p:cNvPicPr preferRelativeResize="0"/>
          <p:nvPr/>
        </p:nvPicPr>
        <p:blipFill>
          <a:blip r:embed="rId4">
            <a:alphaModFix/>
          </a:blip>
          <a:stretch>
            <a:fillRect/>
          </a:stretch>
        </p:blipFill>
        <p:spPr>
          <a:xfrm rot="-10328398">
            <a:off x="7723786" y="737738"/>
            <a:ext cx="2630579" cy="5110472"/>
          </a:xfrm>
          <a:prstGeom prst="rect">
            <a:avLst/>
          </a:prstGeom>
          <a:noFill/>
          <a:ln>
            <a:noFill/>
          </a:ln>
        </p:spPr>
      </p:pic>
      <p:pic>
        <p:nvPicPr>
          <p:cNvPr id="55" name="Google Shape;55;p7"/>
          <p:cNvPicPr preferRelativeResize="0"/>
          <p:nvPr/>
        </p:nvPicPr>
        <p:blipFill>
          <a:blip r:embed="rId5">
            <a:alphaModFix/>
          </a:blip>
          <a:stretch>
            <a:fillRect/>
          </a:stretch>
        </p:blipFill>
        <p:spPr>
          <a:xfrm rot="-9067258">
            <a:off x="4824863" y="3808007"/>
            <a:ext cx="2526797" cy="1856535"/>
          </a:xfrm>
          <a:prstGeom prst="rect">
            <a:avLst/>
          </a:prstGeom>
          <a:noFill/>
          <a:ln>
            <a:noFill/>
          </a:ln>
        </p:spPr>
      </p:pic>
      <p:pic>
        <p:nvPicPr>
          <p:cNvPr id="56" name="Google Shape;56;p7"/>
          <p:cNvPicPr preferRelativeResize="0"/>
          <p:nvPr/>
        </p:nvPicPr>
        <p:blipFill>
          <a:blip r:embed="rId3">
            <a:alphaModFix/>
          </a:blip>
          <a:stretch>
            <a:fillRect/>
          </a:stretch>
        </p:blipFill>
        <p:spPr>
          <a:xfrm>
            <a:off x="-405500" y="-2189637"/>
            <a:ext cx="3429476" cy="342947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7" name="Shape 57"/>
        <p:cNvGrpSpPr/>
        <p:nvPr/>
      </p:nvGrpSpPr>
      <p:grpSpPr>
        <a:xfrm>
          <a:off x="0" y="0"/>
          <a:ext cx="0" cy="0"/>
          <a:chOff x="0" y="0"/>
          <a:chExt cx="0" cy="0"/>
        </a:xfrm>
      </p:grpSpPr>
      <p:sp>
        <p:nvSpPr>
          <p:cNvPr id="58" name="Google Shape;58;p8"/>
          <p:cNvSpPr txBox="1"/>
          <p:nvPr>
            <p:ph type="title"/>
          </p:nvPr>
        </p:nvSpPr>
        <p:spPr>
          <a:xfrm>
            <a:off x="1372525" y="1307100"/>
            <a:ext cx="6399000" cy="2529300"/>
          </a:xfrm>
          <a:prstGeom prst="rect">
            <a:avLst/>
          </a:prstGeom>
        </p:spPr>
        <p:txBody>
          <a:bodyPr anchorCtr="0" anchor="ctr" bIns="91425" lIns="91425" spcFirstLastPara="1" rIns="91425" wrap="square" tIns="91425">
            <a:noAutofit/>
          </a:bodyPr>
          <a:lstStyle>
            <a:lvl1pPr lvl="0" rtl="0" algn="ctr">
              <a:lnSpc>
                <a:spcPct val="80000"/>
              </a:lnSpc>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pic>
        <p:nvPicPr>
          <p:cNvPr id="59" name="Google Shape;59;p8"/>
          <p:cNvPicPr preferRelativeResize="0"/>
          <p:nvPr/>
        </p:nvPicPr>
        <p:blipFill>
          <a:blip r:embed="rId2">
            <a:alphaModFix/>
          </a:blip>
          <a:stretch>
            <a:fillRect/>
          </a:stretch>
        </p:blipFill>
        <p:spPr>
          <a:xfrm flipH="1" rot="8100004">
            <a:off x="5539915" y="-2188426"/>
            <a:ext cx="5751868" cy="5327803"/>
          </a:xfrm>
          <a:prstGeom prst="rect">
            <a:avLst/>
          </a:prstGeom>
          <a:noFill/>
          <a:ln>
            <a:noFill/>
          </a:ln>
        </p:spPr>
      </p:pic>
      <p:pic>
        <p:nvPicPr>
          <p:cNvPr id="60" name="Google Shape;60;p8"/>
          <p:cNvPicPr preferRelativeResize="0"/>
          <p:nvPr/>
        </p:nvPicPr>
        <p:blipFill>
          <a:blip r:embed="rId3">
            <a:alphaModFix/>
          </a:blip>
          <a:stretch>
            <a:fillRect/>
          </a:stretch>
        </p:blipFill>
        <p:spPr>
          <a:xfrm>
            <a:off x="-1481100" y="-1071875"/>
            <a:ext cx="4663299" cy="4663299"/>
          </a:xfrm>
          <a:prstGeom prst="rect">
            <a:avLst/>
          </a:prstGeom>
          <a:noFill/>
          <a:ln>
            <a:noFill/>
          </a:ln>
        </p:spPr>
      </p:pic>
      <p:pic>
        <p:nvPicPr>
          <p:cNvPr id="61" name="Google Shape;61;p8"/>
          <p:cNvPicPr preferRelativeResize="0"/>
          <p:nvPr/>
        </p:nvPicPr>
        <p:blipFill>
          <a:blip r:embed="rId4">
            <a:alphaModFix/>
          </a:blip>
          <a:stretch>
            <a:fillRect/>
          </a:stretch>
        </p:blipFill>
        <p:spPr>
          <a:xfrm flipH="1" rot="3722688">
            <a:off x="1455682" y="-235735"/>
            <a:ext cx="1181587" cy="1248621"/>
          </a:xfrm>
          <a:prstGeom prst="rect">
            <a:avLst/>
          </a:prstGeom>
          <a:noFill/>
          <a:ln>
            <a:noFill/>
          </a:ln>
        </p:spPr>
      </p:pic>
      <p:pic>
        <p:nvPicPr>
          <p:cNvPr id="62" name="Google Shape;62;p8"/>
          <p:cNvPicPr preferRelativeResize="0"/>
          <p:nvPr/>
        </p:nvPicPr>
        <p:blipFill>
          <a:blip r:embed="rId2">
            <a:alphaModFix/>
          </a:blip>
          <a:stretch>
            <a:fillRect/>
          </a:stretch>
        </p:blipFill>
        <p:spPr>
          <a:xfrm flipH="1" rot="8100004">
            <a:off x="-2162710" y="2055949"/>
            <a:ext cx="5751868" cy="5327803"/>
          </a:xfrm>
          <a:prstGeom prst="rect">
            <a:avLst/>
          </a:prstGeom>
          <a:noFill/>
          <a:ln>
            <a:noFill/>
          </a:ln>
        </p:spPr>
      </p:pic>
      <p:pic>
        <p:nvPicPr>
          <p:cNvPr id="63" name="Google Shape;63;p8"/>
          <p:cNvPicPr preferRelativeResize="0"/>
          <p:nvPr/>
        </p:nvPicPr>
        <p:blipFill>
          <a:blip r:embed="rId5">
            <a:alphaModFix/>
          </a:blip>
          <a:stretch>
            <a:fillRect/>
          </a:stretch>
        </p:blipFill>
        <p:spPr>
          <a:xfrm rot="-3075272">
            <a:off x="2871711" y="1149939"/>
            <a:ext cx="6159330" cy="5795447"/>
          </a:xfrm>
          <a:prstGeom prst="rect">
            <a:avLst/>
          </a:prstGeom>
          <a:noFill/>
          <a:ln>
            <a:noFill/>
          </a:ln>
        </p:spPr>
      </p:pic>
      <p:pic>
        <p:nvPicPr>
          <p:cNvPr id="64" name="Google Shape;64;p8"/>
          <p:cNvPicPr preferRelativeResize="0"/>
          <p:nvPr/>
        </p:nvPicPr>
        <p:blipFill>
          <a:blip r:embed="rId6">
            <a:alphaModFix/>
          </a:blip>
          <a:stretch>
            <a:fillRect/>
          </a:stretch>
        </p:blipFill>
        <p:spPr>
          <a:xfrm>
            <a:off x="6601575" y="1036725"/>
            <a:ext cx="5143501" cy="514350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5" name="Shape 65"/>
        <p:cNvGrpSpPr/>
        <p:nvPr/>
      </p:nvGrpSpPr>
      <p:grpSpPr>
        <a:xfrm>
          <a:off x="0" y="0"/>
          <a:ext cx="0" cy="0"/>
          <a:chOff x="0" y="0"/>
          <a:chExt cx="0" cy="0"/>
        </a:xfrm>
      </p:grpSpPr>
      <p:sp>
        <p:nvSpPr>
          <p:cNvPr id="66" name="Google Shape;66;p9"/>
          <p:cNvSpPr txBox="1"/>
          <p:nvPr>
            <p:ph type="title"/>
          </p:nvPr>
        </p:nvSpPr>
        <p:spPr>
          <a:xfrm>
            <a:off x="1508100" y="2044700"/>
            <a:ext cx="6127800" cy="1964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700"/>
              <a:buNone/>
              <a:defRPr sz="150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67" name="Google Shape;67;p9"/>
          <p:cNvSpPr txBox="1"/>
          <p:nvPr>
            <p:ph idx="1" type="subTitle"/>
          </p:nvPr>
        </p:nvSpPr>
        <p:spPr>
          <a:xfrm>
            <a:off x="1508100" y="3829250"/>
            <a:ext cx="6127800" cy="671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6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pic>
        <p:nvPicPr>
          <p:cNvPr id="68" name="Google Shape;68;p9"/>
          <p:cNvPicPr preferRelativeResize="0"/>
          <p:nvPr/>
        </p:nvPicPr>
        <p:blipFill>
          <a:blip r:embed="rId2">
            <a:alphaModFix/>
          </a:blip>
          <a:stretch>
            <a:fillRect/>
          </a:stretch>
        </p:blipFill>
        <p:spPr>
          <a:xfrm>
            <a:off x="-2817550" y="1043100"/>
            <a:ext cx="6127801" cy="6127801"/>
          </a:xfrm>
          <a:prstGeom prst="rect">
            <a:avLst/>
          </a:prstGeom>
          <a:noFill/>
          <a:ln>
            <a:noFill/>
          </a:ln>
        </p:spPr>
      </p:pic>
      <p:pic>
        <p:nvPicPr>
          <p:cNvPr id="69" name="Google Shape;69;p9"/>
          <p:cNvPicPr preferRelativeResize="0"/>
          <p:nvPr/>
        </p:nvPicPr>
        <p:blipFill>
          <a:blip r:embed="rId3">
            <a:alphaModFix/>
          </a:blip>
          <a:stretch>
            <a:fillRect/>
          </a:stretch>
        </p:blipFill>
        <p:spPr>
          <a:xfrm flipH="1">
            <a:off x="-8975" y="228612"/>
            <a:ext cx="8771975" cy="5016922"/>
          </a:xfrm>
          <a:prstGeom prst="rect">
            <a:avLst/>
          </a:prstGeom>
          <a:noFill/>
          <a:ln>
            <a:noFill/>
          </a:ln>
        </p:spPr>
      </p:pic>
      <p:pic>
        <p:nvPicPr>
          <p:cNvPr id="70" name="Google Shape;70;p9"/>
          <p:cNvPicPr preferRelativeResize="0"/>
          <p:nvPr/>
        </p:nvPicPr>
        <p:blipFill>
          <a:blip r:embed="rId4">
            <a:alphaModFix/>
          </a:blip>
          <a:stretch>
            <a:fillRect/>
          </a:stretch>
        </p:blipFill>
        <p:spPr>
          <a:xfrm>
            <a:off x="2439375" y="-2292350"/>
            <a:ext cx="4735801" cy="4753774"/>
          </a:xfrm>
          <a:prstGeom prst="rect">
            <a:avLst/>
          </a:prstGeom>
          <a:noFill/>
          <a:ln>
            <a:noFill/>
          </a:ln>
        </p:spPr>
      </p:pic>
      <p:pic>
        <p:nvPicPr>
          <p:cNvPr id="71" name="Google Shape;71;p9"/>
          <p:cNvPicPr preferRelativeResize="0"/>
          <p:nvPr/>
        </p:nvPicPr>
        <p:blipFill>
          <a:blip r:embed="rId5">
            <a:alphaModFix/>
          </a:blip>
          <a:stretch>
            <a:fillRect/>
          </a:stretch>
        </p:blipFill>
        <p:spPr>
          <a:xfrm flipH="1">
            <a:off x="-301497" y="-86900"/>
            <a:ext cx="2325678" cy="2457625"/>
          </a:xfrm>
          <a:prstGeom prst="rect">
            <a:avLst/>
          </a:prstGeom>
          <a:noFill/>
          <a:ln>
            <a:noFill/>
          </a:ln>
        </p:spPr>
      </p:pic>
      <p:pic>
        <p:nvPicPr>
          <p:cNvPr id="72" name="Google Shape;72;p9"/>
          <p:cNvPicPr preferRelativeResize="0"/>
          <p:nvPr/>
        </p:nvPicPr>
        <p:blipFill>
          <a:blip r:embed="rId6">
            <a:alphaModFix/>
          </a:blip>
          <a:stretch>
            <a:fillRect/>
          </a:stretch>
        </p:blipFill>
        <p:spPr>
          <a:xfrm>
            <a:off x="6380425" y="-1974450"/>
            <a:ext cx="5143501" cy="5143501"/>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3" name="Shape 73"/>
        <p:cNvGrpSpPr/>
        <p:nvPr/>
      </p:nvGrpSpPr>
      <p:grpSpPr>
        <a:xfrm>
          <a:off x="0" y="0"/>
          <a:ext cx="0" cy="0"/>
          <a:chOff x="0" y="0"/>
          <a:chExt cx="0" cy="0"/>
        </a:xfrm>
      </p:grpSpPr>
      <p:sp>
        <p:nvSpPr>
          <p:cNvPr id="74" name="Google Shape;74;p10"/>
          <p:cNvSpPr txBox="1"/>
          <p:nvPr>
            <p:ph type="title"/>
          </p:nvPr>
        </p:nvSpPr>
        <p:spPr>
          <a:xfrm>
            <a:off x="713225" y="3564050"/>
            <a:ext cx="3084600" cy="1040100"/>
          </a:xfrm>
          <a:prstGeom prst="rect">
            <a:avLst/>
          </a:prstGeom>
          <a:solidFill>
            <a:schemeClr val="dk1"/>
          </a:solidFill>
        </p:spPr>
        <p:txBody>
          <a:bodyPr anchorCtr="0" anchor="t" bIns="91425" lIns="91425" spcFirstLastPara="1" rIns="91425" wrap="square" tIns="91425">
            <a:noAutofit/>
          </a:bodyPr>
          <a:lstStyle>
            <a:lvl1pPr lvl="0" rtl="0" algn="ctr">
              <a:spcBef>
                <a:spcPts val="0"/>
              </a:spcBef>
              <a:spcAft>
                <a:spcPts val="0"/>
              </a:spcAft>
              <a:buSzPts val="3700"/>
              <a:buNone/>
              <a:defRPr sz="25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pic>
        <p:nvPicPr>
          <p:cNvPr id="75" name="Google Shape;75;p10"/>
          <p:cNvPicPr preferRelativeResize="0"/>
          <p:nvPr/>
        </p:nvPicPr>
        <p:blipFill>
          <a:blip r:embed="rId2">
            <a:alphaModFix/>
          </a:blip>
          <a:stretch>
            <a:fillRect/>
          </a:stretch>
        </p:blipFill>
        <p:spPr>
          <a:xfrm rot="10800000">
            <a:off x="-1026652" y="1646576"/>
            <a:ext cx="3479752" cy="3479649"/>
          </a:xfrm>
          <a:prstGeom prst="rect">
            <a:avLst/>
          </a:prstGeom>
          <a:noFill/>
          <a:ln>
            <a:noFill/>
          </a:ln>
        </p:spPr>
      </p:pic>
      <p:pic>
        <p:nvPicPr>
          <p:cNvPr id="76" name="Google Shape;76;p10"/>
          <p:cNvPicPr preferRelativeResize="0"/>
          <p:nvPr/>
        </p:nvPicPr>
        <p:blipFill>
          <a:blip r:embed="rId3">
            <a:alphaModFix/>
          </a:blip>
          <a:stretch>
            <a:fillRect/>
          </a:stretch>
        </p:blipFill>
        <p:spPr>
          <a:xfrm>
            <a:off x="-2694812" y="-1607450"/>
            <a:ext cx="6816075" cy="68160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3700"/>
              <a:buFont typeface="Raleway Light"/>
              <a:buNone/>
              <a:defRPr sz="3700">
                <a:solidFill>
                  <a:schemeClr val="dk2"/>
                </a:solidFill>
                <a:latin typeface="Raleway Light"/>
                <a:ea typeface="Raleway Light"/>
                <a:cs typeface="Raleway Light"/>
                <a:sym typeface="Raleway Light"/>
              </a:defRPr>
            </a:lvl1pPr>
            <a:lvl2pPr lvl="1"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2pPr>
            <a:lvl3pPr lvl="2"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3pPr>
            <a:lvl4pPr lvl="3"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4pPr>
            <a:lvl5pPr lvl="4"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5pPr>
            <a:lvl6pPr lvl="5"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6pPr>
            <a:lvl7pPr lvl="6"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7pPr>
            <a:lvl8pPr lvl="7"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8pPr>
            <a:lvl9pPr lvl="8" rtl="0">
              <a:spcBef>
                <a:spcPts val="0"/>
              </a:spcBef>
              <a:spcAft>
                <a:spcPts val="0"/>
              </a:spcAft>
              <a:buClr>
                <a:schemeClr val="dk2"/>
              </a:buClr>
              <a:buSzPts val="3500"/>
              <a:buFont typeface="Bebas Neue"/>
              <a:buNone/>
              <a:defRPr sz="3500">
                <a:solidFill>
                  <a:schemeClr val="dk2"/>
                </a:solidFill>
                <a:latin typeface="Bebas Neue"/>
                <a:ea typeface="Bebas Neue"/>
                <a:cs typeface="Bebas Neue"/>
                <a:sym typeface="Bebas Neue"/>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2"/>
              </a:buClr>
              <a:buSzPts val="1400"/>
              <a:buFont typeface="Quicksand"/>
              <a:buChar char="●"/>
              <a:defRPr>
                <a:solidFill>
                  <a:schemeClr val="dk2"/>
                </a:solidFill>
                <a:latin typeface="Quicksand"/>
                <a:ea typeface="Quicksand"/>
                <a:cs typeface="Quicksand"/>
                <a:sym typeface="Quicksand"/>
              </a:defRPr>
            </a:lvl1pPr>
            <a:lvl2pPr indent="-317500" lvl="1" marL="9144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2pPr>
            <a:lvl3pPr indent="-317500" lvl="2" marL="13716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3pPr>
            <a:lvl4pPr indent="-317500" lvl="3" marL="18288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4pPr>
            <a:lvl5pPr indent="-317500" lvl="4" marL="22860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5pPr>
            <a:lvl6pPr indent="-317500" lvl="5" marL="27432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6pPr>
            <a:lvl7pPr indent="-317500" lvl="6" marL="32004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7pPr>
            <a:lvl8pPr indent="-317500" lvl="7" marL="3657600" rtl="0">
              <a:lnSpc>
                <a:spcPct val="115000"/>
              </a:lnSpc>
              <a:spcBef>
                <a:spcPts val="1600"/>
              </a:spcBef>
              <a:spcAft>
                <a:spcPts val="0"/>
              </a:spcAft>
              <a:buClr>
                <a:schemeClr val="dk2"/>
              </a:buClr>
              <a:buSzPts val="1400"/>
              <a:buFont typeface="Quicksand"/>
              <a:buChar char="○"/>
              <a:defRPr>
                <a:solidFill>
                  <a:schemeClr val="dk2"/>
                </a:solidFill>
                <a:latin typeface="Quicksand"/>
                <a:ea typeface="Quicksand"/>
                <a:cs typeface="Quicksand"/>
                <a:sym typeface="Quicksand"/>
              </a:defRPr>
            </a:lvl8pPr>
            <a:lvl9pPr indent="-317500" lvl="8" marL="4114800" rtl="0">
              <a:lnSpc>
                <a:spcPct val="115000"/>
              </a:lnSpc>
              <a:spcBef>
                <a:spcPts val="1600"/>
              </a:spcBef>
              <a:spcAft>
                <a:spcPts val="1600"/>
              </a:spcAft>
              <a:buClr>
                <a:schemeClr val="dk2"/>
              </a:buClr>
              <a:buSzPts val="1400"/>
              <a:buFont typeface="Quicksand"/>
              <a:buChar char="■"/>
              <a:defRPr>
                <a:solidFill>
                  <a:schemeClr val="dk2"/>
                </a:solidFill>
                <a:latin typeface="Quicksand"/>
                <a:ea typeface="Quicksand"/>
                <a:cs typeface="Quicksand"/>
                <a:sym typeface="Quicksand"/>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21.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6.png"/><Relationship Id="rId9"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28.png"/><Relationship Id="rId7" Type="http://schemas.openxmlformats.org/officeDocument/2006/relationships/image" Target="../media/image44.png"/><Relationship Id="rId8" Type="http://schemas.openxmlformats.org/officeDocument/2006/relationships/image" Target="../media/image35.png"/><Relationship Id="rId11" Type="http://schemas.openxmlformats.org/officeDocument/2006/relationships/image" Target="../media/image33.png"/><Relationship Id="rId10"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30.png"/><Relationship Id="rId9"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36.png"/><Relationship Id="rId10" Type="http://schemas.openxmlformats.org/officeDocument/2006/relationships/image" Target="../media/image3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4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43.png"/><Relationship Id="rId4" Type="http://schemas.openxmlformats.org/officeDocument/2006/relationships/image" Target="../media/image70.png"/><Relationship Id="rId5" Type="http://schemas.openxmlformats.org/officeDocument/2006/relationships/image" Target="../media/image4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7.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57.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55.png"/><Relationship Id="rId5" Type="http://schemas.openxmlformats.org/officeDocument/2006/relationships/image" Target="../media/image6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5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4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hyperlink" Target="http://www.youtube.com/watch?v=UJ8XW9AgUrw" TargetMode="External"/><Relationship Id="rId4" Type="http://schemas.openxmlformats.org/officeDocument/2006/relationships/image" Target="../media/image49.jpg"/><Relationship Id="rId5" Type="http://schemas.openxmlformats.org/officeDocument/2006/relationships/image" Target="../media/image5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61.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image" Target="../media/image60.png"/><Relationship Id="rId5" Type="http://schemas.openxmlformats.org/officeDocument/2006/relationships/image" Target="../media/image5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image" Target="../media/image64.png"/><Relationship Id="rId5"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75.png"/><Relationship Id="rId4"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74.png"/><Relationship Id="rId4" Type="http://schemas.openxmlformats.org/officeDocument/2006/relationships/image" Target="../media/image77.png"/><Relationship Id="rId5" Type="http://schemas.openxmlformats.org/officeDocument/2006/relationships/image" Target="../media/image7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0.jpg"/><Relationship Id="rId4" Type="http://schemas.openxmlformats.org/officeDocument/2006/relationships/image" Target="../media/image73.jpg"/><Relationship Id="rId9" Type="http://schemas.openxmlformats.org/officeDocument/2006/relationships/image" Target="../media/image78.jpg"/><Relationship Id="rId5" Type="http://schemas.openxmlformats.org/officeDocument/2006/relationships/image" Target="../media/image76.jpg"/><Relationship Id="rId6" Type="http://schemas.openxmlformats.org/officeDocument/2006/relationships/image" Target="../media/image69.jpg"/><Relationship Id="rId7" Type="http://schemas.openxmlformats.org/officeDocument/2006/relationships/image" Target="../media/image65.png"/><Relationship Id="rId8"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0.xml"/><Relationship Id="rId3" Type="http://schemas.openxmlformats.org/officeDocument/2006/relationships/hyperlink" Target="https://scitechdaily.com/time-reimagined-unlocking-the-quantum-secrets-of-next-gen-atomic-clocks/" TargetMode="External"/><Relationship Id="rId4" Type="http://schemas.openxmlformats.org/officeDocument/2006/relationships/hyperlink" Target="https://phys.org/news/2014-01-quantum-mechanics-efficiency-photosynthesis.html#:~:text=Light-gathering%20macromolecules%20in%20plant%20cells%20transfer%20energy%20by,photosynthesis%20published%20today%20in%20the%20journal%20Nature%20Communications." TargetMode="External"/><Relationship Id="rId9" Type="http://schemas.openxmlformats.org/officeDocument/2006/relationships/hyperlink" Target="https://uwaterloo.ca/institute-for-quantum-computing/quantum-101/quantum-applications-today#mri" TargetMode="External"/><Relationship Id="rId5" Type="http://schemas.openxmlformats.org/officeDocument/2006/relationships/hyperlink" Target="https://www.youtube.com/watch?v=9DnnxvS6BBQ" TargetMode="External"/><Relationship Id="rId6" Type="http://schemas.openxmlformats.org/officeDocument/2006/relationships/hyperlink" Target="https://scholar.harvard.edu/files/david-morin/files/waves_quantum.pdf" TargetMode="External"/><Relationship Id="rId7" Type="http://schemas.openxmlformats.org/officeDocument/2006/relationships/hyperlink" Target="https://www.youtube.com/watch?v=ugsvADj1wts" TargetMode="External"/><Relationship Id="rId8" Type="http://schemas.openxmlformats.org/officeDocument/2006/relationships/hyperlink" Target="https://www.youtube.com/watch?v=EWqzg0iqNt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2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35"/>
          <p:cNvSpPr txBox="1"/>
          <p:nvPr>
            <p:ph type="ctrTitle"/>
          </p:nvPr>
        </p:nvSpPr>
        <p:spPr>
          <a:xfrm>
            <a:off x="3618275" y="1150000"/>
            <a:ext cx="5377500" cy="2238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6500">
                <a:latin typeface="Cinzel"/>
                <a:ea typeface="Cinzel"/>
                <a:cs typeface="Cinzel"/>
                <a:sym typeface="Cinzel"/>
              </a:rPr>
              <a:t>Quantum Mechanics</a:t>
            </a:r>
            <a:endParaRPr b="1" sz="6500">
              <a:latin typeface="Cinzel"/>
              <a:ea typeface="Cinzel"/>
              <a:cs typeface="Cinzel"/>
              <a:sym typeface="Cinzel"/>
            </a:endParaRPr>
          </a:p>
        </p:txBody>
      </p:sp>
      <p:sp>
        <p:nvSpPr>
          <p:cNvPr id="327" name="Google Shape;327;p35"/>
          <p:cNvSpPr txBox="1"/>
          <p:nvPr>
            <p:ph idx="1" type="subTitle"/>
          </p:nvPr>
        </p:nvSpPr>
        <p:spPr>
          <a:xfrm>
            <a:off x="3901975" y="3497300"/>
            <a:ext cx="4528800" cy="47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Team Awesome</a:t>
            </a:r>
            <a:endParaRPr b="1" sz="1800"/>
          </a:p>
        </p:txBody>
      </p:sp>
      <p:pic>
        <p:nvPicPr>
          <p:cNvPr id="328" name="Google Shape;328;p35"/>
          <p:cNvPicPr preferRelativeResize="0"/>
          <p:nvPr/>
        </p:nvPicPr>
        <p:blipFill>
          <a:blip r:embed="rId3">
            <a:alphaModFix/>
          </a:blip>
          <a:stretch>
            <a:fillRect/>
          </a:stretch>
        </p:blipFill>
        <p:spPr>
          <a:xfrm rot="-4614003">
            <a:off x="7699701" y="-359053"/>
            <a:ext cx="1901676" cy="2009506"/>
          </a:xfrm>
          <a:prstGeom prst="rect">
            <a:avLst/>
          </a:prstGeom>
          <a:noFill/>
          <a:ln>
            <a:noFill/>
          </a:ln>
        </p:spPr>
      </p:pic>
      <p:sp>
        <p:nvSpPr>
          <p:cNvPr id="329" name="Google Shape;329;p35"/>
          <p:cNvSpPr txBox="1"/>
          <p:nvPr/>
        </p:nvSpPr>
        <p:spPr>
          <a:xfrm>
            <a:off x="3901975" y="3834050"/>
            <a:ext cx="505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Dora, Lilly, Mary, Maggie, Jenny, Rebecca, Andy, Charlie</a:t>
            </a:r>
            <a:endParaRPr>
              <a:solidFill>
                <a:schemeClr val="dk2"/>
              </a:solidFill>
              <a:latin typeface="Quicksand"/>
              <a:ea typeface="Quicksand"/>
              <a:cs typeface="Quicksand"/>
              <a:sym typeface="Quicksand"/>
            </a:endParaRPr>
          </a:p>
        </p:txBody>
      </p:sp>
      <p:sp>
        <p:nvSpPr>
          <p:cNvPr id="330" name="Google Shape;330;p35"/>
          <p:cNvSpPr txBox="1"/>
          <p:nvPr/>
        </p:nvSpPr>
        <p:spPr>
          <a:xfrm>
            <a:off x="1741875" y="2522600"/>
            <a:ext cx="591600" cy="47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4"/>
          <p:cNvSpPr txBox="1"/>
          <p:nvPr>
            <p:ph type="title"/>
          </p:nvPr>
        </p:nvSpPr>
        <p:spPr>
          <a:xfrm>
            <a:off x="720000" y="352250"/>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Wave Nature of Matter</a:t>
            </a:r>
            <a:endParaRPr b="1">
              <a:latin typeface="Raleway"/>
              <a:ea typeface="Raleway"/>
              <a:cs typeface="Raleway"/>
              <a:sym typeface="Raleway"/>
            </a:endParaRPr>
          </a:p>
        </p:txBody>
      </p:sp>
      <p:sp>
        <p:nvSpPr>
          <p:cNvPr id="407" name="Google Shape;407;p44"/>
          <p:cNvSpPr txBox="1"/>
          <p:nvPr>
            <p:ph idx="1" type="body"/>
          </p:nvPr>
        </p:nvSpPr>
        <p:spPr>
          <a:xfrm>
            <a:off x="944025" y="1100000"/>
            <a:ext cx="7274400" cy="4509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Louis de Broglie in 1924: “All matter behave like waves do!!”</a:t>
            </a:r>
            <a:endParaRPr sz="1500"/>
          </a:p>
        </p:txBody>
      </p:sp>
      <p:sp>
        <p:nvSpPr>
          <p:cNvPr id="408" name="Google Shape;408;p44"/>
          <p:cNvSpPr txBox="1"/>
          <p:nvPr/>
        </p:nvSpPr>
        <p:spPr>
          <a:xfrm>
            <a:off x="1122925" y="177200"/>
            <a:ext cx="1200300" cy="92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Quicksand"/>
                <a:ea typeface="Quicksand"/>
                <a:cs typeface="Quicksand"/>
                <a:sym typeface="Quicksand"/>
              </a:rPr>
              <a:t>  ∧,,,∧</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 · • ̳)</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づ♡</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sz="1600">
              <a:solidFill>
                <a:schemeClr val="dk2"/>
              </a:solidFill>
              <a:latin typeface="Quicksand"/>
              <a:ea typeface="Quicksand"/>
              <a:cs typeface="Quicksand"/>
              <a:sym typeface="Quicksand"/>
            </a:endParaRPr>
          </a:p>
        </p:txBody>
      </p:sp>
      <p:sp>
        <p:nvSpPr>
          <p:cNvPr id="409" name="Google Shape;409;p44"/>
          <p:cNvSpPr txBox="1"/>
          <p:nvPr/>
        </p:nvSpPr>
        <p:spPr>
          <a:xfrm>
            <a:off x="944025" y="1542150"/>
            <a:ext cx="6987000" cy="870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Light"/>
              <a:buChar char="●"/>
            </a:pPr>
            <a:r>
              <a:rPr lang="en" sz="1500">
                <a:solidFill>
                  <a:schemeClr val="dk2"/>
                </a:solidFill>
                <a:latin typeface="Quicksand"/>
                <a:ea typeface="Quicksand"/>
                <a:cs typeface="Quicksand"/>
                <a:sym typeface="Quicksand"/>
              </a:rPr>
              <a:t>Electrons, baseballs, and supernovas all have wavelengths governed by this equation:</a:t>
            </a:r>
            <a:endParaRPr sz="1500">
              <a:solidFill>
                <a:schemeClr val="dk2"/>
              </a:solidFill>
              <a:latin typeface="Quicksand"/>
              <a:ea typeface="Quicksand"/>
              <a:cs typeface="Quicksand"/>
              <a:sym typeface="Quicksand"/>
            </a:endParaRPr>
          </a:p>
          <a:p>
            <a:pPr indent="0" lvl="0" marL="457200" rtl="0" algn="ctr">
              <a:spcBef>
                <a:spcPts val="0"/>
              </a:spcBef>
              <a:spcAft>
                <a:spcPts val="0"/>
              </a:spcAft>
              <a:buNone/>
            </a:pPr>
            <a:r>
              <a:rPr lang="en" sz="1500">
                <a:solidFill>
                  <a:schemeClr val="dk2"/>
                </a:solidFill>
                <a:latin typeface="Quicksand"/>
                <a:ea typeface="Quicksand"/>
                <a:cs typeface="Quicksand"/>
                <a:sym typeface="Quicksand"/>
              </a:rPr>
              <a:t>𝛌 = h/p = h/mv</a:t>
            </a:r>
            <a:endParaRPr sz="15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
        <p:nvSpPr>
          <p:cNvPr id="410" name="Google Shape;410;p44"/>
          <p:cNvSpPr txBox="1"/>
          <p:nvPr/>
        </p:nvSpPr>
        <p:spPr>
          <a:xfrm>
            <a:off x="902775" y="2413050"/>
            <a:ext cx="7274400" cy="6903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Light"/>
              <a:buChar char="●"/>
            </a:pPr>
            <a:r>
              <a:rPr lang="en" sz="1500">
                <a:solidFill>
                  <a:schemeClr val="dk2"/>
                </a:solidFill>
                <a:latin typeface="Quicksand"/>
                <a:ea typeface="Quicksand"/>
                <a:cs typeface="Quicksand"/>
                <a:sym typeface="Quicksand"/>
              </a:rPr>
              <a:t>That being said, most objects’ matter wave (aka de Broglie wave) are so small that we can practically neglect them.</a:t>
            </a:r>
            <a:endParaRPr>
              <a:solidFill>
                <a:schemeClr val="dk2"/>
              </a:solidFill>
              <a:latin typeface="Quicksand"/>
              <a:ea typeface="Quicksand"/>
              <a:cs typeface="Quicksand"/>
              <a:sym typeface="Quicksand"/>
            </a:endParaRPr>
          </a:p>
        </p:txBody>
      </p:sp>
      <p:sp>
        <p:nvSpPr>
          <p:cNvPr id="411" name="Google Shape;411;p44"/>
          <p:cNvSpPr txBox="1"/>
          <p:nvPr/>
        </p:nvSpPr>
        <p:spPr>
          <a:xfrm>
            <a:off x="921225" y="3054650"/>
            <a:ext cx="7320000" cy="176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Quicksand"/>
                <a:ea typeface="Quicksand"/>
                <a:cs typeface="Quicksand"/>
                <a:sym typeface="Quicksand"/>
              </a:rPr>
              <a:t>Ex. For a baseball with mass 0.145kg traveling at 10m/s, its de Broglie wavelength is:</a:t>
            </a:r>
            <a:endParaRPr sz="1500">
              <a:solidFill>
                <a:schemeClr val="dk2"/>
              </a:solidFill>
              <a:latin typeface="Quicksand"/>
              <a:ea typeface="Quicksand"/>
              <a:cs typeface="Quicksand"/>
              <a:sym typeface="Quicksand"/>
            </a:endParaRPr>
          </a:p>
          <a:p>
            <a:pPr indent="0" lvl="0" marL="457200" rtl="0" algn="ctr">
              <a:spcBef>
                <a:spcPts val="0"/>
              </a:spcBef>
              <a:spcAft>
                <a:spcPts val="0"/>
              </a:spcAft>
              <a:buNone/>
            </a:pPr>
            <a:r>
              <a:rPr lang="en" sz="1500">
                <a:solidFill>
                  <a:schemeClr val="dk2"/>
                </a:solidFill>
                <a:latin typeface="Quicksand"/>
                <a:ea typeface="Quicksand"/>
                <a:cs typeface="Quicksand"/>
                <a:sym typeface="Quicksand"/>
              </a:rPr>
              <a:t>𝛌 = h/mv</a:t>
            </a:r>
            <a:endParaRPr sz="1500">
              <a:solidFill>
                <a:schemeClr val="dk2"/>
              </a:solidFill>
              <a:latin typeface="Quicksand"/>
              <a:ea typeface="Quicksand"/>
              <a:cs typeface="Quicksand"/>
              <a:sym typeface="Quicksand"/>
            </a:endParaRPr>
          </a:p>
          <a:p>
            <a:pPr indent="0" lvl="0" marL="457200" rtl="0" algn="l">
              <a:spcBef>
                <a:spcPts val="0"/>
              </a:spcBef>
              <a:spcAft>
                <a:spcPts val="0"/>
              </a:spcAft>
              <a:buNone/>
            </a:pPr>
            <a:r>
              <a:rPr lang="en" sz="1500">
                <a:solidFill>
                  <a:schemeClr val="dk2"/>
                </a:solidFill>
                <a:latin typeface="Quicksand"/>
                <a:ea typeface="Quicksand"/>
                <a:cs typeface="Quicksand"/>
                <a:sym typeface="Quicksand"/>
              </a:rPr>
              <a:t>						             = (6.63 * 10^-34) / (0.145) (10)</a:t>
            </a:r>
            <a:endParaRPr sz="1500">
              <a:solidFill>
                <a:schemeClr val="dk2"/>
              </a:solidFill>
              <a:latin typeface="Quicksand"/>
              <a:ea typeface="Quicksand"/>
              <a:cs typeface="Quicksand"/>
              <a:sym typeface="Quicksand"/>
            </a:endParaRPr>
          </a:p>
          <a:p>
            <a:pPr indent="0" lvl="0" marL="457200" rtl="0" algn="l">
              <a:spcBef>
                <a:spcPts val="0"/>
              </a:spcBef>
              <a:spcAft>
                <a:spcPts val="0"/>
              </a:spcAft>
              <a:buNone/>
            </a:pPr>
            <a:r>
              <a:rPr lang="en" sz="1500">
                <a:solidFill>
                  <a:schemeClr val="dk2"/>
                </a:solidFill>
                <a:latin typeface="Quicksand"/>
                <a:ea typeface="Quicksand"/>
                <a:cs typeface="Quicksand"/>
                <a:sym typeface="Quicksand"/>
              </a:rPr>
              <a:t>                                                                  = 4.42 * 10^-34 m</a:t>
            </a:r>
            <a:endParaRPr sz="1500">
              <a:solidFill>
                <a:schemeClr val="dk2"/>
              </a:solidFill>
              <a:latin typeface="Quicksand"/>
              <a:ea typeface="Quicksand"/>
              <a:cs typeface="Quicksand"/>
              <a:sym typeface="Quicksand"/>
            </a:endParaRPr>
          </a:p>
          <a:p>
            <a:pPr indent="0" lvl="0" marL="0" rtl="0" algn="l">
              <a:spcBef>
                <a:spcPts val="0"/>
              </a:spcBef>
              <a:spcAft>
                <a:spcPts val="0"/>
              </a:spcAft>
              <a:buNone/>
            </a:pPr>
            <a:r>
              <a:rPr lang="en" sz="1500">
                <a:solidFill>
                  <a:schemeClr val="dk2"/>
                </a:solidFill>
                <a:latin typeface="Quicksand"/>
                <a:ea typeface="Quicksand"/>
                <a:cs typeface="Quicksand"/>
                <a:sym typeface="Quicksand"/>
              </a:rPr>
              <a:t>For the sake of comparison, the diameter of an electron is 100000000000000000000 longer than this baseball’s wavelength.</a:t>
            </a:r>
            <a:endParaRPr sz="15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45"/>
          <p:cNvSpPr txBox="1"/>
          <p:nvPr>
            <p:ph type="title"/>
          </p:nvPr>
        </p:nvSpPr>
        <p:spPr>
          <a:xfrm>
            <a:off x="720000" y="352250"/>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Wave Nature of Electron</a:t>
            </a:r>
            <a:endParaRPr b="1">
              <a:latin typeface="Raleway"/>
              <a:ea typeface="Raleway"/>
              <a:cs typeface="Raleway"/>
              <a:sym typeface="Raleway"/>
            </a:endParaRPr>
          </a:p>
        </p:txBody>
      </p:sp>
      <p:sp>
        <p:nvSpPr>
          <p:cNvPr id="417" name="Google Shape;417;p45"/>
          <p:cNvSpPr txBox="1"/>
          <p:nvPr>
            <p:ph idx="1" type="body"/>
          </p:nvPr>
        </p:nvSpPr>
        <p:spPr>
          <a:xfrm>
            <a:off x="761250" y="1239450"/>
            <a:ext cx="7945800" cy="6915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But at the scale of an </a:t>
            </a:r>
            <a:r>
              <a:rPr b="1" lang="en" sz="1500"/>
              <a:t>electron,</a:t>
            </a:r>
            <a:r>
              <a:rPr lang="en" sz="1500"/>
              <a:t> (diameter of an electron is around 10^-18 m) the wave properties of matter begin to be significant.</a:t>
            </a:r>
            <a:endParaRPr sz="1500"/>
          </a:p>
        </p:txBody>
      </p:sp>
      <p:pic>
        <p:nvPicPr>
          <p:cNvPr id="418" name="Google Shape;418;p45"/>
          <p:cNvPicPr preferRelativeResize="0"/>
          <p:nvPr/>
        </p:nvPicPr>
        <p:blipFill>
          <a:blip r:embed="rId3">
            <a:alphaModFix/>
          </a:blip>
          <a:stretch>
            <a:fillRect/>
          </a:stretch>
        </p:blipFill>
        <p:spPr>
          <a:xfrm>
            <a:off x="3056762" y="2834924"/>
            <a:ext cx="3483976" cy="1668826"/>
          </a:xfrm>
          <a:prstGeom prst="rect">
            <a:avLst/>
          </a:prstGeom>
          <a:noFill/>
          <a:ln>
            <a:noFill/>
          </a:ln>
        </p:spPr>
      </p:pic>
      <p:sp>
        <p:nvSpPr>
          <p:cNvPr id="419" name="Google Shape;419;p45"/>
          <p:cNvSpPr txBox="1"/>
          <p:nvPr/>
        </p:nvSpPr>
        <p:spPr>
          <a:xfrm>
            <a:off x="4024350" y="981075"/>
            <a:ext cx="1095300" cy="333300"/>
          </a:xfrm>
          <a:prstGeom prst="rect">
            <a:avLst/>
          </a:prstGeom>
          <a:noFill/>
          <a:ln>
            <a:noFill/>
          </a:ln>
        </p:spPr>
        <p:txBody>
          <a:bodyPr anchorCtr="0" anchor="ctr" bIns="91425" lIns="91425" spcFirstLastPara="1" rIns="91425" wrap="square" tIns="91425">
            <a:noAutofit/>
          </a:bodyPr>
          <a:lstStyle/>
          <a:p>
            <a:pPr indent="0" lvl="0" marL="0" rtl="1" algn="ctr">
              <a:spcBef>
                <a:spcPts val="0"/>
              </a:spcBef>
              <a:spcAft>
                <a:spcPts val="0"/>
              </a:spcAft>
              <a:buNone/>
            </a:pPr>
            <a:r>
              <a:rPr lang="en">
                <a:solidFill>
                  <a:schemeClr val="dk2"/>
                </a:solidFill>
                <a:latin typeface="Quicksand"/>
                <a:ea typeface="Quicksand"/>
                <a:cs typeface="Quicksand"/>
                <a:sym typeface="Quicksand"/>
              </a:rPr>
              <a:t>&gt;ܫ&lt;</a:t>
            </a:r>
            <a:endParaRPr>
              <a:solidFill>
                <a:schemeClr val="dk2"/>
              </a:solidFill>
              <a:latin typeface="Quicksand"/>
              <a:ea typeface="Quicksand"/>
              <a:cs typeface="Quicksand"/>
              <a:sym typeface="Quicksand"/>
            </a:endParaRPr>
          </a:p>
        </p:txBody>
      </p:sp>
      <p:sp>
        <p:nvSpPr>
          <p:cNvPr id="420" name="Google Shape;420;p45"/>
          <p:cNvSpPr txBox="1"/>
          <p:nvPr/>
        </p:nvSpPr>
        <p:spPr>
          <a:xfrm>
            <a:off x="761250" y="1930875"/>
            <a:ext cx="7904700" cy="9042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Light"/>
              <a:buChar char="●"/>
            </a:pPr>
            <a:r>
              <a:rPr lang="en" sz="1500">
                <a:solidFill>
                  <a:schemeClr val="dk2"/>
                </a:solidFill>
                <a:latin typeface="Quicksand"/>
                <a:ea typeface="Quicksand"/>
                <a:cs typeface="Quicksand"/>
                <a:sym typeface="Quicksand"/>
              </a:rPr>
              <a:t>In 1927, Davisson and Germer set up a double-slit experiment for electrons. They observed the exact same </a:t>
            </a:r>
            <a:r>
              <a:rPr b="1" lang="en" sz="1500">
                <a:solidFill>
                  <a:schemeClr val="dk2"/>
                </a:solidFill>
                <a:latin typeface="Quicksand"/>
                <a:ea typeface="Quicksand"/>
                <a:cs typeface="Quicksand"/>
                <a:sym typeface="Quicksand"/>
              </a:rPr>
              <a:t>interference pattern</a:t>
            </a:r>
            <a:r>
              <a:rPr lang="en" sz="1500">
                <a:solidFill>
                  <a:schemeClr val="dk2"/>
                </a:solidFill>
                <a:latin typeface="Quicksand"/>
                <a:ea typeface="Quicksand"/>
                <a:cs typeface="Quicksand"/>
                <a:sym typeface="Quicksand"/>
              </a:rPr>
              <a:t> of electrons as Thomas Young’s experiment on light back in 1801, which proved how light behaves like waves.</a:t>
            </a:r>
            <a:endParaRPr sz="15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46"/>
          <p:cNvSpPr txBox="1"/>
          <p:nvPr>
            <p:ph type="title"/>
          </p:nvPr>
        </p:nvSpPr>
        <p:spPr>
          <a:xfrm>
            <a:off x="720000" y="352250"/>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Electrons as Standing Waves</a:t>
            </a:r>
            <a:endParaRPr b="1">
              <a:latin typeface="Raleway"/>
              <a:ea typeface="Raleway"/>
              <a:cs typeface="Raleway"/>
              <a:sym typeface="Raleway"/>
            </a:endParaRPr>
          </a:p>
        </p:txBody>
      </p:sp>
      <p:sp>
        <p:nvSpPr>
          <p:cNvPr id="426" name="Google Shape;426;p46"/>
          <p:cNvSpPr txBox="1"/>
          <p:nvPr>
            <p:ph idx="1" type="body"/>
          </p:nvPr>
        </p:nvSpPr>
        <p:spPr>
          <a:xfrm>
            <a:off x="761250" y="1135925"/>
            <a:ext cx="7945800" cy="3834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But what exactly does it mean to that electrons behave like waves?</a:t>
            </a:r>
            <a:endParaRPr sz="1500"/>
          </a:p>
        </p:txBody>
      </p:sp>
      <p:pic>
        <p:nvPicPr>
          <p:cNvPr id="427" name="Google Shape;427;p46"/>
          <p:cNvPicPr preferRelativeResize="0"/>
          <p:nvPr/>
        </p:nvPicPr>
        <p:blipFill>
          <a:blip r:embed="rId3">
            <a:alphaModFix/>
          </a:blip>
          <a:stretch>
            <a:fillRect/>
          </a:stretch>
        </p:blipFill>
        <p:spPr>
          <a:xfrm>
            <a:off x="1034225" y="2116562"/>
            <a:ext cx="2381049" cy="1454175"/>
          </a:xfrm>
          <a:prstGeom prst="rect">
            <a:avLst/>
          </a:prstGeom>
          <a:noFill/>
          <a:ln>
            <a:noFill/>
          </a:ln>
        </p:spPr>
      </p:pic>
      <p:pic>
        <p:nvPicPr>
          <p:cNvPr id="428" name="Google Shape;428;p46"/>
          <p:cNvPicPr preferRelativeResize="0"/>
          <p:nvPr/>
        </p:nvPicPr>
        <p:blipFill>
          <a:blip r:embed="rId4">
            <a:alphaModFix/>
          </a:blip>
          <a:stretch>
            <a:fillRect/>
          </a:stretch>
        </p:blipFill>
        <p:spPr>
          <a:xfrm>
            <a:off x="3629650" y="2116551"/>
            <a:ext cx="2209009" cy="1454175"/>
          </a:xfrm>
          <a:prstGeom prst="rect">
            <a:avLst/>
          </a:prstGeom>
          <a:noFill/>
          <a:ln>
            <a:noFill/>
          </a:ln>
        </p:spPr>
      </p:pic>
      <p:pic>
        <p:nvPicPr>
          <p:cNvPr id="429" name="Google Shape;429;p46"/>
          <p:cNvPicPr preferRelativeResize="0"/>
          <p:nvPr/>
        </p:nvPicPr>
        <p:blipFill>
          <a:blip r:embed="rId5">
            <a:alphaModFix/>
          </a:blip>
          <a:stretch>
            <a:fillRect/>
          </a:stretch>
        </p:blipFill>
        <p:spPr>
          <a:xfrm>
            <a:off x="6053025" y="2116550"/>
            <a:ext cx="2483549" cy="1454175"/>
          </a:xfrm>
          <a:prstGeom prst="rect">
            <a:avLst/>
          </a:prstGeom>
          <a:noFill/>
          <a:ln>
            <a:noFill/>
          </a:ln>
        </p:spPr>
      </p:pic>
      <p:sp>
        <p:nvSpPr>
          <p:cNvPr id="430" name="Google Shape;430;p46"/>
          <p:cNvSpPr txBox="1"/>
          <p:nvPr/>
        </p:nvSpPr>
        <p:spPr>
          <a:xfrm>
            <a:off x="1429450" y="142875"/>
            <a:ext cx="1590600" cy="428700"/>
          </a:xfrm>
          <a:prstGeom prst="rect">
            <a:avLst/>
          </a:prstGeom>
          <a:noFill/>
          <a:ln>
            <a:noFill/>
          </a:ln>
        </p:spPr>
        <p:txBody>
          <a:bodyPr anchorCtr="0" anchor="t" bIns="91425" lIns="91425" spcFirstLastPara="1" rIns="91425" wrap="square" tIns="91425">
            <a:noAutofit/>
          </a:bodyPr>
          <a:lstStyle/>
          <a:p>
            <a:pPr indent="0" lvl="0" marL="0" rtl="1" algn="l">
              <a:spcBef>
                <a:spcPts val="0"/>
              </a:spcBef>
              <a:spcAft>
                <a:spcPts val="0"/>
              </a:spcAft>
              <a:buNone/>
            </a:pPr>
            <a:r>
              <a:rPr lang="en">
                <a:solidFill>
                  <a:schemeClr val="dk2"/>
                </a:solidFill>
                <a:latin typeface="Quicksand"/>
                <a:ea typeface="Quicksand"/>
                <a:cs typeface="Quicksand"/>
                <a:sym typeface="Quicksand"/>
              </a:rPr>
              <a:t>^•ﻌ•^ฅ♡</a:t>
            </a:r>
            <a:endParaRPr>
              <a:solidFill>
                <a:schemeClr val="dk2"/>
              </a:solidFill>
              <a:latin typeface="Quicksand"/>
              <a:ea typeface="Quicksand"/>
              <a:cs typeface="Quicksand"/>
              <a:sym typeface="Quicksand"/>
            </a:endParaRPr>
          </a:p>
        </p:txBody>
      </p:sp>
      <p:sp>
        <p:nvSpPr>
          <p:cNvPr id="431" name="Google Shape;431;p46"/>
          <p:cNvSpPr txBox="1"/>
          <p:nvPr/>
        </p:nvSpPr>
        <p:spPr>
          <a:xfrm>
            <a:off x="761250" y="1391175"/>
            <a:ext cx="7775400" cy="572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Light"/>
              <a:buChar char="●"/>
            </a:pPr>
            <a:r>
              <a:rPr lang="en" sz="1500">
                <a:solidFill>
                  <a:schemeClr val="dk2"/>
                </a:solidFill>
                <a:latin typeface="Quicksand"/>
                <a:ea typeface="Quicksand"/>
                <a:cs typeface="Quicksand"/>
                <a:sym typeface="Quicksand"/>
              </a:rPr>
              <a:t>We can think of electrons as a </a:t>
            </a:r>
            <a:r>
              <a:rPr b="1" lang="en" sz="1500">
                <a:solidFill>
                  <a:schemeClr val="dk2"/>
                </a:solidFill>
                <a:latin typeface="Quicksand"/>
                <a:ea typeface="Quicksand"/>
                <a:cs typeface="Quicksand"/>
                <a:sym typeface="Quicksand"/>
              </a:rPr>
              <a:t>circular standing waves </a:t>
            </a:r>
            <a:r>
              <a:rPr lang="en" sz="1500">
                <a:solidFill>
                  <a:schemeClr val="dk2"/>
                </a:solidFill>
                <a:latin typeface="Quicksand"/>
                <a:ea typeface="Quicksand"/>
                <a:cs typeface="Quicksand"/>
                <a:sym typeface="Quicksand"/>
              </a:rPr>
              <a:t>(as opposed to linear standing waves we learned in classical physics):</a:t>
            </a:r>
            <a:endParaRPr>
              <a:solidFill>
                <a:schemeClr val="dk2"/>
              </a:solidFill>
              <a:latin typeface="Quicksand"/>
              <a:ea typeface="Quicksand"/>
              <a:cs typeface="Quicksand"/>
              <a:sym typeface="Quicksand"/>
            </a:endParaRPr>
          </a:p>
        </p:txBody>
      </p:sp>
      <p:sp>
        <p:nvSpPr>
          <p:cNvPr id="432" name="Google Shape;432;p46"/>
          <p:cNvSpPr txBox="1"/>
          <p:nvPr/>
        </p:nvSpPr>
        <p:spPr>
          <a:xfrm>
            <a:off x="720000" y="3723400"/>
            <a:ext cx="7775400" cy="572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Quicksand"/>
              <a:buChar char="●"/>
            </a:pPr>
            <a:r>
              <a:rPr lang="en" sz="1500">
                <a:solidFill>
                  <a:schemeClr val="dk2"/>
                </a:solidFill>
                <a:latin typeface="Quicksand"/>
                <a:ea typeface="Quicksand"/>
                <a:cs typeface="Quicksand"/>
                <a:sym typeface="Quicksand"/>
              </a:rPr>
              <a:t>An electron </a:t>
            </a:r>
            <a:r>
              <a:rPr i="1" lang="en" sz="1500">
                <a:solidFill>
                  <a:schemeClr val="dk2"/>
                </a:solidFill>
                <a:latin typeface="Quicksand"/>
                <a:ea typeface="Quicksand"/>
                <a:cs typeface="Quicksand"/>
                <a:sym typeface="Quicksand"/>
              </a:rPr>
              <a:t>must</a:t>
            </a:r>
            <a:r>
              <a:rPr lang="en" sz="1500">
                <a:solidFill>
                  <a:schemeClr val="dk2"/>
                </a:solidFill>
                <a:latin typeface="Quicksand"/>
                <a:ea typeface="Quicksand"/>
                <a:cs typeface="Quicksand"/>
                <a:sym typeface="Quicksand"/>
              </a:rPr>
              <a:t> have an integer number of wavelengths to form a closed-loop. The </a:t>
            </a:r>
            <a:r>
              <a:rPr b="1" lang="en" sz="1500">
                <a:solidFill>
                  <a:schemeClr val="dk2"/>
                </a:solidFill>
                <a:latin typeface="Quicksand"/>
                <a:ea typeface="Quicksand"/>
                <a:cs typeface="Quicksand"/>
                <a:sym typeface="Quicksand"/>
              </a:rPr>
              <a:t>n</a:t>
            </a:r>
            <a:r>
              <a:rPr lang="en" sz="1500">
                <a:solidFill>
                  <a:schemeClr val="dk2"/>
                </a:solidFill>
                <a:latin typeface="Quicksand"/>
                <a:ea typeface="Quicksand"/>
                <a:cs typeface="Quicksand"/>
                <a:sym typeface="Quicksand"/>
              </a:rPr>
              <a:t> here is also the</a:t>
            </a:r>
            <a:r>
              <a:rPr b="1" lang="en" sz="1500">
                <a:solidFill>
                  <a:schemeClr val="dk2"/>
                </a:solidFill>
                <a:latin typeface="Quicksand"/>
                <a:ea typeface="Quicksand"/>
                <a:cs typeface="Quicksand"/>
                <a:sym typeface="Quicksand"/>
              </a:rPr>
              <a:t> energy level</a:t>
            </a:r>
            <a:r>
              <a:rPr lang="en" sz="1500">
                <a:solidFill>
                  <a:schemeClr val="dk2"/>
                </a:solidFill>
                <a:latin typeface="Quicksand"/>
                <a:ea typeface="Quicksand"/>
                <a:cs typeface="Quicksand"/>
                <a:sym typeface="Quicksand"/>
              </a:rPr>
              <a:t> that we see in Bohr’s model of hydrogen. This shows why electrons can only inhabit </a:t>
            </a:r>
            <a:r>
              <a:rPr b="1" lang="en" sz="1500">
                <a:solidFill>
                  <a:schemeClr val="dk2"/>
                </a:solidFill>
                <a:latin typeface="Quicksand"/>
                <a:ea typeface="Quicksand"/>
                <a:cs typeface="Quicksand"/>
                <a:sym typeface="Quicksand"/>
              </a:rPr>
              <a:t>discrete</a:t>
            </a:r>
            <a:r>
              <a:rPr lang="en" sz="1500">
                <a:solidFill>
                  <a:schemeClr val="dk2"/>
                </a:solidFill>
                <a:latin typeface="Quicksand"/>
                <a:ea typeface="Quicksand"/>
                <a:cs typeface="Quicksand"/>
                <a:sym typeface="Quicksand"/>
              </a:rPr>
              <a:t> energy levels.</a:t>
            </a:r>
            <a:endParaRPr sz="1500">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2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7"/>
          <p:cNvSpPr txBox="1"/>
          <p:nvPr>
            <p:ph type="title"/>
          </p:nvPr>
        </p:nvSpPr>
        <p:spPr>
          <a:xfrm>
            <a:off x="833875" y="1584300"/>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The Way of the Waves</a:t>
            </a:r>
            <a:endParaRPr b="1">
              <a:latin typeface="Raleway"/>
              <a:ea typeface="Raleway"/>
              <a:cs typeface="Raleway"/>
              <a:sym typeface="Raleway"/>
            </a:endParaRPr>
          </a:p>
        </p:txBody>
      </p:sp>
      <p:sp>
        <p:nvSpPr>
          <p:cNvPr id="438" name="Google Shape;438;p47"/>
          <p:cNvSpPr txBox="1"/>
          <p:nvPr>
            <p:ph idx="1" type="body"/>
          </p:nvPr>
        </p:nvSpPr>
        <p:spPr>
          <a:xfrm>
            <a:off x="833875" y="2233375"/>
            <a:ext cx="7713900" cy="1096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500"/>
              <a:t>After understanding how electrons can possess wave properties, scientists have set out to find a </a:t>
            </a:r>
            <a:r>
              <a:rPr lang="en" sz="1500"/>
              <a:t>mathematical</a:t>
            </a:r>
            <a:r>
              <a:rPr lang="en" sz="1500"/>
              <a:t> equation to model this </a:t>
            </a:r>
            <a:r>
              <a:rPr b="1" lang="en" sz="1500"/>
              <a:t>probability waves</a:t>
            </a:r>
            <a:r>
              <a:rPr lang="en" sz="1500"/>
              <a:t> that govern the motion of all subatomic particles…… This </a:t>
            </a:r>
            <a:r>
              <a:rPr lang="en" sz="1500"/>
              <a:t>equation will turn out to be one of the most fundamental equations in the entire field of quantum mechanics.</a:t>
            </a:r>
            <a:endParaRPr sz="1500"/>
          </a:p>
        </p:txBody>
      </p:sp>
      <p:sp>
        <p:nvSpPr>
          <p:cNvPr id="439" name="Google Shape;439;p47"/>
          <p:cNvSpPr txBox="1"/>
          <p:nvPr/>
        </p:nvSpPr>
        <p:spPr>
          <a:xfrm>
            <a:off x="7329075" y="1787100"/>
            <a:ext cx="608100" cy="36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48"/>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of light</a:t>
            </a:r>
            <a:endParaRPr/>
          </a:p>
        </p:txBody>
      </p:sp>
      <p:pic>
        <p:nvPicPr>
          <p:cNvPr id="445" name="Google Shape;445;p48"/>
          <p:cNvPicPr preferRelativeResize="0"/>
          <p:nvPr/>
        </p:nvPicPr>
        <p:blipFill>
          <a:blip r:embed="rId3">
            <a:alphaModFix/>
          </a:blip>
          <a:stretch>
            <a:fillRect/>
          </a:stretch>
        </p:blipFill>
        <p:spPr>
          <a:xfrm>
            <a:off x="5037200" y="2295563"/>
            <a:ext cx="1531585" cy="552375"/>
          </a:xfrm>
          <a:prstGeom prst="rect">
            <a:avLst/>
          </a:prstGeom>
          <a:noFill/>
          <a:ln>
            <a:noFill/>
          </a:ln>
        </p:spPr>
      </p:pic>
      <p:pic>
        <p:nvPicPr>
          <p:cNvPr id="446" name="Google Shape;446;p48"/>
          <p:cNvPicPr preferRelativeResize="0"/>
          <p:nvPr/>
        </p:nvPicPr>
        <p:blipFill>
          <a:blip r:embed="rId4">
            <a:alphaModFix/>
          </a:blip>
          <a:stretch>
            <a:fillRect/>
          </a:stretch>
        </p:blipFill>
        <p:spPr>
          <a:xfrm>
            <a:off x="5037200" y="2998450"/>
            <a:ext cx="1431153" cy="552375"/>
          </a:xfrm>
          <a:prstGeom prst="rect">
            <a:avLst/>
          </a:prstGeom>
          <a:noFill/>
          <a:ln>
            <a:noFill/>
          </a:ln>
        </p:spPr>
      </p:pic>
      <p:pic>
        <p:nvPicPr>
          <p:cNvPr id="447" name="Google Shape;447;p48"/>
          <p:cNvPicPr preferRelativeResize="0"/>
          <p:nvPr/>
        </p:nvPicPr>
        <p:blipFill>
          <a:blip r:embed="rId5">
            <a:alphaModFix/>
          </a:blip>
          <a:stretch>
            <a:fillRect/>
          </a:stretch>
        </p:blipFill>
        <p:spPr>
          <a:xfrm>
            <a:off x="5037200" y="3777550"/>
            <a:ext cx="1562970" cy="552375"/>
          </a:xfrm>
          <a:prstGeom prst="rect">
            <a:avLst/>
          </a:prstGeom>
          <a:noFill/>
          <a:ln>
            <a:noFill/>
          </a:ln>
        </p:spPr>
      </p:pic>
      <p:cxnSp>
        <p:nvCxnSpPr>
          <p:cNvPr id="448" name="Google Shape;448;p48"/>
          <p:cNvCxnSpPr/>
          <p:nvPr/>
        </p:nvCxnSpPr>
        <p:spPr>
          <a:xfrm>
            <a:off x="5309250" y="3854900"/>
            <a:ext cx="97200" cy="6000"/>
          </a:xfrm>
          <a:prstGeom prst="straightConnector1">
            <a:avLst/>
          </a:prstGeom>
          <a:noFill/>
          <a:ln cap="flat" cmpd="sng" w="19050">
            <a:solidFill>
              <a:schemeClr val="dk2"/>
            </a:solidFill>
            <a:prstDash val="solid"/>
            <a:round/>
            <a:headEnd len="med" w="med" type="none"/>
            <a:tailEnd len="med" w="med" type="none"/>
          </a:ln>
        </p:spPr>
      </p:cxnSp>
      <p:pic>
        <p:nvPicPr>
          <p:cNvPr id="449" name="Google Shape;449;p48"/>
          <p:cNvPicPr preferRelativeResize="0"/>
          <p:nvPr/>
        </p:nvPicPr>
        <p:blipFill>
          <a:blip r:embed="rId6">
            <a:alphaModFix/>
          </a:blip>
          <a:stretch>
            <a:fillRect/>
          </a:stretch>
        </p:blipFill>
        <p:spPr>
          <a:xfrm>
            <a:off x="3842825" y="2007125"/>
            <a:ext cx="2635400" cy="230050"/>
          </a:xfrm>
          <a:prstGeom prst="rect">
            <a:avLst/>
          </a:prstGeom>
          <a:noFill/>
          <a:ln>
            <a:noFill/>
          </a:ln>
        </p:spPr>
      </p:pic>
      <p:pic>
        <p:nvPicPr>
          <p:cNvPr id="450" name="Google Shape;450;p48"/>
          <p:cNvPicPr preferRelativeResize="0"/>
          <p:nvPr/>
        </p:nvPicPr>
        <p:blipFill>
          <a:blip r:embed="rId7">
            <a:alphaModFix/>
          </a:blip>
          <a:stretch>
            <a:fillRect/>
          </a:stretch>
        </p:blipFill>
        <p:spPr>
          <a:xfrm>
            <a:off x="1826923" y="2009626"/>
            <a:ext cx="1431150" cy="172505"/>
          </a:xfrm>
          <a:prstGeom prst="rect">
            <a:avLst/>
          </a:prstGeom>
          <a:noFill/>
          <a:ln>
            <a:noFill/>
          </a:ln>
        </p:spPr>
      </p:pic>
      <p:pic>
        <p:nvPicPr>
          <p:cNvPr id="451" name="Google Shape;451;p48"/>
          <p:cNvPicPr preferRelativeResize="0"/>
          <p:nvPr/>
        </p:nvPicPr>
        <p:blipFill>
          <a:blip r:embed="rId8">
            <a:alphaModFix/>
          </a:blip>
          <a:stretch>
            <a:fillRect/>
          </a:stretch>
        </p:blipFill>
        <p:spPr>
          <a:xfrm>
            <a:off x="1979326" y="2689376"/>
            <a:ext cx="782170" cy="230050"/>
          </a:xfrm>
          <a:prstGeom prst="rect">
            <a:avLst/>
          </a:prstGeom>
          <a:noFill/>
          <a:ln>
            <a:noFill/>
          </a:ln>
        </p:spPr>
      </p:pic>
      <p:pic>
        <p:nvPicPr>
          <p:cNvPr id="452" name="Google Shape;452;p48"/>
          <p:cNvPicPr preferRelativeResize="0"/>
          <p:nvPr/>
        </p:nvPicPr>
        <p:blipFill>
          <a:blip r:embed="rId9">
            <a:alphaModFix/>
          </a:blip>
          <a:stretch>
            <a:fillRect/>
          </a:stretch>
        </p:blipFill>
        <p:spPr>
          <a:xfrm>
            <a:off x="1979325" y="3059250"/>
            <a:ext cx="782175" cy="183640"/>
          </a:xfrm>
          <a:prstGeom prst="rect">
            <a:avLst/>
          </a:prstGeom>
          <a:noFill/>
          <a:ln>
            <a:noFill/>
          </a:ln>
        </p:spPr>
      </p:pic>
      <p:pic>
        <p:nvPicPr>
          <p:cNvPr id="453" name="Google Shape;453;p48"/>
          <p:cNvPicPr preferRelativeResize="0"/>
          <p:nvPr/>
        </p:nvPicPr>
        <p:blipFill>
          <a:blip r:embed="rId10">
            <a:alphaModFix/>
          </a:blip>
          <a:stretch>
            <a:fillRect/>
          </a:stretch>
        </p:blipFill>
        <p:spPr>
          <a:xfrm>
            <a:off x="1890675" y="3625150"/>
            <a:ext cx="1222100" cy="273100"/>
          </a:xfrm>
          <a:prstGeom prst="rect">
            <a:avLst/>
          </a:prstGeom>
          <a:noFill/>
          <a:ln>
            <a:noFill/>
          </a:ln>
        </p:spPr>
      </p:pic>
      <p:pic>
        <p:nvPicPr>
          <p:cNvPr id="454" name="Google Shape;454;p48"/>
          <p:cNvPicPr preferRelativeResize="0"/>
          <p:nvPr/>
        </p:nvPicPr>
        <p:blipFill>
          <a:blip r:embed="rId11">
            <a:alphaModFix/>
          </a:blip>
          <a:stretch>
            <a:fillRect/>
          </a:stretch>
        </p:blipFill>
        <p:spPr>
          <a:xfrm>
            <a:off x="1979324" y="4022923"/>
            <a:ext cx="803466" cy="242425"/>
          </a:xfrm>
          <a:prstGeom prst="rect">
            <a:avLst/>
          </a:prstGeom>
          <a:noFill/>
          <a:ln>
            <a:noFill/>
          </a:ln>
        </p:spPr>
      </p:pic>
      <p:cxnSp>
        <p:nvCxnSpPr>
          <p:cNvPr id="455" name="Google Shape;455;p48"/>
          <p:cNvCxnSpPr/>
          <p:nvPr/>
        </p:nvCxnSpPr>
        <p:spPr>
          <a:xfrm flipH="1" rot="10800000">
            <a:off x="2516800" y="3681900"/>
            <a:ext cx="103800" cy="6000"/>
          </a:xfrm>
          <a:prstGeom prst="straightConnector1">
            <a:avLst/>
          </a:prstGeom>
          <a:noFill/>
          <a:ln cap="flat" cmpd="sng" w="19050">
            <a:solidFill>
              <a:schemeClr val="dk2"/>
            </a:solidFill>
            <a:prstDash val="solid"/>
            <a:round/>
            <a:headEnd len="med" w="med" type="none"/>
            <a:tailEnd len="med" w="med" type="none"/>
          </a:ln>
        </p:spPr>
      </p:cxnSp>
      <p:cxnSp>
        <p:nvCxnSpPr>
          <p:cNvPr id="456" name="Google Shape;456;p48"/>
          <p:cNvCxnSpPr/>
          <p:nvPr/>
        </p:nvCxnSpPr>
        <p:spPr>
          <a:xfrm flipH="1" rot="10800000">
            <a:off x="2490600" y="4050738"/>
            <a:ext cx="103800" cy="6000"/>
          </a:xfrm>
          <a:prstGeom prst="straightConnector1">
            <a:avLst/>
          </a:prstGeom>
          <a:noFill/>
          <a:ln cap="flat" cmpd="sng" w="19050">
            <a:solidFill>
              <a:schemeClr val="dk2"/>
            </a:solidFill>
            <a:prstDash val="solid"/>
            <a:round/>
            <a:headEnd len="med" w="med" type="none"/>
            <a:tailEnd len="med" w="med" type="none"/>
          </a:ln>
        </p:spPr>
      </p:cxnSp>
      <p:cxnSp>
        <p:nvCxnSpPr>
          <p:cNvPr id="457" name="Google Shape;457;p48"/>
          <p:cNvCxnSpPr/>
          <p:nvPr/>
        </p:nvCxnSpPr>
        <p:spPr>
          <a:xfrm flipH="1" rot="10800000">
            <a:off x="2972325" y="2049950"/>
            <a:ext cx="103800" cy="6000"/>
          </a:xfrm>
          <a:prstGeom prst="straightConnector1">
            <a:avLst/>
          </a:prstGeom>
          <a:noFill/>
          <a:ln cap="flat" cmpd="sng" w="19050">
            <a:solidFill>
              <a:schemeClr val="dk2"/>
            </a:solidFill>
            <a:prstDash val="solid"/>
            <a:round/>
            <a:headEnd len="med" w="med" type="none"/>
            <a:tailEnd len="med" w="med" type="none"/>
          </a:ln>
        </p:spPr>
      </p:cxnSp>
      <p:sp>
        <p:nvSpPr>
          <p:cNvPr id="458" name="Google Shape;458;p48"/>
          <p:cNvSpPr txBox="1"/>
          <p:nvPr/>
        </p:nvSpPr>
        <p:spPr>
          <a:xfrm>
            <a:off x="7419900" y="0"/>
            <a:ext cx="1724100" cy="100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500">
                <a:solidFill>
                  <a:schemeClr val="dk2"/>
                </a:solidFill>
                <a:latin typeface="Quicksand"/>
                <a:ea typeface="Quicksand"/>
                <a:cs typeface="Quicksand"/>
                <a:sym typeface="Quicksand"/>
              </a:rPr>
              <a:t>ฅ(ᵔ꒳ ᵔマ.ᐟ</a:t>
            </a:r>
            <a:endParaRPr sz="2500">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49"/>
          <p:cNvSpPr txBox="1"/>
          <p:nvPr>
            <p:ph type="title"/>
          </p:nvPr>
        </p:nvSpPr>
        <p:spPr>
          <a:xfrm>
            <a:off x="1101000" y="3947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Schrödinger’s equation</a:t>
            </a:r>
            <a:endParaRPr/>
          </a:p>
        </p:txBody>
      </p:sp>
      <p:sp>
        <p:nvSpPr>
          <p:cNvPr id="464" name="Google Shape;464;p49"/>
          <p:cNvSpPr txBox="1"/>
          <p:nvPr>
            <p:ph idx="1" type="subTitle"/>
          </p:nvPr>
        </p:nvSpPr>
        <p:spPr>
          <a:xfrm>
            <a:off x="1558200" y="1313350"/>
            <a:ext cx="1928400" cy="47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Ansatz:</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65" name="Google Shape;465;p49"/>
          <p:cNvPicPr preferRelativeResize="0"/>
          <p:nvPr/>
        </p:nvPicPr>
        <p:blipFill>
          <a:blip r:embed="rId3">
            <a:alphaModFix/>
          </a:blip>
          <a:stretch>
            <a:fillRect/>
          </a:stretch>
        </p:blipFill>
        <p:spPr>
          <a:xfrm>
            <a:off x="1634400" y="1754300"/>
            <a:ext cx="2074000" cy="312100"/>
          </a:xfrm>
          <a:prstGeom prst="rect">
            <a:avLst/>
          </a:prstGeom>
          <a:noFill/>
          <a:ln>
            <a:noFill/>
          </a:ln>
        </p:spPr>
      </p:pic>
      <p:pic>
        <p:nvPicPr>
          <p:cNvPr id="466" name="Google Shape;466;p49"/>
          <p:cNvPicPr preferRelativeResize="0"/>
          <p:nvPr/>
        </p:nvPicPr>
        <p:blipFill>
          <a:blip r:embed="rId4">
            <a:alphaModFix/>
          </a:blip>
          <a:stretch>
            <a:fillRect/>
          </a:stretch>
        </p:blipFill>
        <p:spPr>
          <a:xfrm>
            <a:off x="1024800" y="2229330"/>
            <a:ext cx="1156830" cy="474300"/>
          </a:xfrm>
          <a:prstGeom prst="rect">
            <a:avLst/>
          </a:prstGeom>
          <a:noFill/>
          <a:ln>
            <a:noFill/>
          </a:ln>
        </p:spPr>
      </p:pic>
      <p:pic>
        <p:nvPicPr>
          <p:cNvPr id="467" name="Google Shape;467;p49"/>
          <p:cNvPicPr preferRelativeResize="0"/>
          <p:nvPr/>
        </p:nvPicPr>
        <p:blipFill>
          <a:blip r:embed="rId5">
            <a:alphaModFix/>
          </a:blip>
          <a:stretch>
            <a:fillRect/>
          </a:stretch>
        </p:blipFill>
        <p:spPr>
          <a:xfrm>
            <a:off x="1024800" y="2861855"/>
            <a:ext cx="989089" cy="474300"/>
          </a:xfrm>
          <a:prstGeom prst="rect">
            <a:avLst/>
          </a:prstGeom>
          <a:noFill/>
          <a:ln>
            <a:noFill/>
          </a:ln>
        </p:spPr>
      </p:pic>
      <p:pic>
        <p:nvPicPr>
          <p:cNvPr id="468" name="Google Shape;468;p49"/>
          <p:cNvPicPr preferRelativeResize="0"/>
          <p:nvPr/>
        </p:nvPicPr>
        <p:blipFill>
          <a:blip r:embed="rId6">
            <a:alphaModFix/>
          </a:blip>
          <a:stretch>
            <a:fillRect/>
          </a:stretch>
        </p:blipFill>
        <p:spPr>
          <a:xfrm>
            <a:off x="3334200" y="2229325"/>
            <a:ext cx="1156825" cy="477950"/>
          </a:xfrm>
          <a:prstGeom prst="rect">
            <a:avLst/>
          </a:prstGeom>
          <a:noFill/>
          <a:ln>
            <a:noFill/>
          </a:ln>
        </p:spPr>
      </p:pic>
      <p:pic>
        <p:nvPicPr>
          <p:cNvPr id="469" name="Google Shape;469;p49"/>
          <p:cNvPicPr preferRelativeResize="0"/>
          <p:nvPr/>
        </p:nvPicPr>
        <p:blipFill>
          <a:blip r:embed="rId7">
            <a:alphaModFix/>
          </a:blip>
          <a:stretch>
            <a:fillRect/>
          </a:stretch>
        </p:blipFill>
        <p:spPr>
          <a:xfrm>
            <a:off x="3334200" y="2861850"/>
            <a:ext cx="1156825" cy="477950"/>
          </a:xfrm>
          <a:prstGeom prst="rect">
            <a:avLst/>
          </a:prstGeom>
          <a:noFill/>
          <a:ln>
            <a:noFill/>
          </a:ln>
        </p:spPr>
      </p:pic>
      <p:pic>
        <p:nvPicPr>
          <p:cNvPr id="470" name="Google Shape;470;p49"/>
          <p:cNvPicPr preferRelativeResize="0"/>
          <p:nvPr/>
        </p:nvPicPr>
        <p:blipFill>
          <a:blip r:embed="rId8">
            <a:alphaModFix/>
          </a:blip>
          <a:stretch>
            <a:fillRect/>
          </a:stretch>
        </p:blipFill>
        <p:spPr>
          <a:xfrm>
            <a:off x="1607600" y="4211625"/>
            <a:ext cx="2368030" cy="477950"/>
          </a:xfrm>
          <a:prstGeom prst="rect">
            <a:avLst/>
          </a:prstGeom>
          <a:noFill/>
          <a:ln>
            <a:noFill/>
          </a:ln>
        </p:spPr>
      </p:pic>
      <p:pic>
        <p:nvPicPr>
          <p:cNvPr id="471" name="Google Shape;471;p49"/>
          <p:cNvPicPr preferRelativeResize="0"/>
          <p:nvPr/>
        </p:nvPicPr>
        <p:blipFill>
          <a:blip r:embed="rId9">
            <a:alphaModFix/>
          </a:blip>
          <a:stretch>
            <a:fillRect/>
          </a:stretch>
        </p:blipFill>
        <p:spPr>
          <a:xfrm>
            <a:off x="1911774" y="3612938"/>
            <a:ext cx="1759666" cy="477950"/>
          </a:xfrm>
          <a:prstGeom prst="rect">
            <a:avLst/>
          </a:prstGeom>
          <a:noFill/>
          <a:ln>
            <a:noFill/>
          </a:ln>
        </p:spPr>
      </p:pic>
      <p:cxnSp>
        <p:nvCxnSpPr>
          <p:cNvPr id="472" name="Google Shape;472;p49"/>
          <p:cNvCxnSpPr>
            <a:stCxn id="471" idx="1"/>
            <a:endCxn id="471" idx="1"/>
          </p:cNvCxnSpPr>
          <p:nvPr/>
        </p:nvCxnSpPr>
        <p:spPr>
          <a:xfrm>
            <a:off x="1911774" y="3851913"/>
            <a:ext cx="0" cy="0"/>
          </a:xfrm>
          <a:prstGeom prst="straightConnector1">
            <a:avLst/>
          </a:prstGeom>
          <a:noFill/>
          <a:ln cap="flat" cmpd="sng" w="9525">
            <a:solidFill>
              <a:schemeClr val="dk2"/>
            </a:solidFill>
            <a:prstDash val="solid"/>
            <a:round/>
            <a:headEnd len="med" w="med" type="none"/>
            <a:tailEnd len="med" w="med" type="none"/>
          </a:ln>
        </p:spPr>
      </p:cxnSp>
      <p:cxnSp>
        <p:nvCxnSpPr>
          <p:cNvPr id="473" name="Google Shape;473;p49"/>
          <p:cNvCxnSpPr/>
          <p:nvPr/>
        </p:nvCxnSpPr>
        <p:spPr>
          <a:xfrm flipH="1" rot="10800000">
            <a:off x="1911774" y="3823363"/>
            <a:ext cx="119700" cy="1500"/>
          </a:xfrm>
          <a:prstGeom prst="straightConnector1">
            <a:avLst/>
          </a:prstGeom>
          <a:noFill/>
          <a:ln cap="flat" cmpd="sng" w="9525">
            <a:solidFill>
              <a:schemeClr val="dk2"/>
            </a:solidFill>
            <a:prstDash val="solid"/>
            <a:round/>
            <a:headEnd len="med" w="med" type="none"/>
            <a:tailEnd len="med" w="med" type="none"/>
          </a:ln>
        </p:spPr>
      </p:cxnSp>
      <p:cxnSp>
        <p:nvCxnSpPr>
          <p:cNvPr id="474" name="Google Shape;474;p49"/>
          <p:cNvCxnSpPr>
            <a:stCxn id="470" idx="1"/>
          </p:cNvCxnSpPr>
          <p:nvPr/>
        </p:nvCxnSpPr>
        <p:spPr>
          <a:xfrm>
            <a:off x="1607600" y="4450600"/>
            <a:ext cx="0" cy="0"/>
          </a:xfrm>
          <a:prstGeom prst="straightConnector1">
            <a:avLst/>
          </a:prstGeom>
          <a:noFill/>
          <a:ln cap="flat" cmpd="sng" w="9525">
            <a:solidFill>
              <a:schemeClr val="dk2"/>
            </a:solidFill>
            <a:prstDash val="solid"/>
            <a:round/>
            <a:headEnd len="med" w="med" type="none"/>
            <a:tailEnd len="med" w="med" type="none"/>
          </a:ln>
        </p:spPr>
      </p:cxnSp>
      <p:cxnSp>
        <p:nvCxnSpPr>
          <p:cNvPr id="475" name="Google Shape;475;p49"/>
          <p:cNvCxnSpPr/>
          <p:nvPr/>
        </p:nvCxnSpPr>
        <p:spPr>
          <a:xfrm flipH="1" rot="10800000">
            <a:off x="1607600" y="4410350"/>
            <a:ext cx="86100" cy="6000"/>
          </a:xfrm>
          <a:prstGeom prst="straightConnector1">
            <a:avLst/>
          </a:prstGeom>
          <a:noFill/>
          <a:ln cap="flat" cmpd="sng" w="9525">
            <a:solidFill>
              <a:schemeClr val="dk2"/>
            </a:solidFill>
            <a:prstDash val="solid"/>
            <a:round/>
            <a:headEnd len="med" w="med" type="none"/>
            <a:tailEnd len="med" w="med" type="none"/>
          </a:ln>
        </p:spPr>
      </p:cxnSp>
      <p:cxnSp>
        <p:nvCxnSpPr>
          <p:cNvPr id="476" name="Google Shape;476;p49"/>
          <p:cNvCxnSpPr/>
          <p:nvPr/>
        </p:nvCxnSpPr>
        <p:spPr>
          <a:xfrm flipH="1" rot="10800000">
            <a:off x="2512950" y="3680075"/>
            <a:ext cx="103800" cy="6000"/>
          </a:xfrm>
          <a:prstGeom prst="straightConnector1">
            <a:avLst/>
          </a:prstGeom>
          <a:noFill/>
          <a:ln cap="flat" cmpd="sng" w="19050">
            <a:solidFill>
              <a:schemeClr val="dk2"/>
            </a:solidFill>
            <a:prstDash val="solid"/>
            <a:round/>
            <a:headEnd len="med" w="med" type="none"/>
            <a:tailEnd len="med" w="med" type="none"/>
          </a:ln>
        </p:spPr>
      </p:cxnSp>
      <p:cxnSp>
        <p:nvCxnSpPr>
          <p:cNvPr id="477" name="Google Shape;477;p49"/>
          <p:cNvCxnSpPr/>
          <p:nvPr/>
        </p:nvCxnSpPr>
        <p:spPr>
          <a:xfrm flipH="1" rot="10800000">
            <a:off x="2512950" y="4274725"/>
            <a:ext cx="103800" cy="6000"/>
          </a:xfrm>
          <a:prstGeom prst="straightConnector1">
            <a:avLst/>
          </a:prstGeom>
          <a:noFill/>
          <a:ln cap="flat" cmpd="sng" w="19050">
            <a:solidFill>
              <a:schemeClr val="dk2"/>
            </a:solidFill>
            <a:prstDash val="solid"/>
            <a:round/>
            <a:headEnd len="med" w="med" type="none"/>
            <a:tailEnd len="med" w="med" type="none"/>
          </a:ln>
        </p:spPr>
      </p:cxnSp>
      <p:pic>
        <p:nvPicPr>
          <p:cNvPr id="478" name="Google Shape;478;p49"/>
          <p:cNvPicPr preferRelativeResize="0"/>
          <p:nvPr/>
        </p:nvPicPr>
        <p:blipFill>
          <a:blip r:embed="rId10">
            <a:alphaModFix/>
          </a:blip>
          <a:stretch>
            <a:fillRect/>
          </a:stretch>
        </p:blipFill>
        <p:spPr>
          <a:xfrm>
            <a:off x="5148025" y="1453925"/>
            <a:ext cx="2700101" cy="202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50"/>
          <p:cNvSpPr txBox="1"/>
          <p:nvPr>
            <p:ph idx="1" type="subTitle"/>
          </p:nvPr>
        </p:nvSpPr>
        <p:spPr>
          <a:xfrm>
            <a:off x="2102100" y="416175"/>
            <a:ext cx="4653300" cy="792000"/>
          </a:xfrm>
          <a:prstGeom prst="rect">
            <a:avLst/>
          </a:prstGeom>
        </p:spPr>
        <p:txBody>
          <a:bodyPr anchorCtr="0" anchor="b" bIns="91425" lIns="91425" spcFirstLastPara="1" rIns="91425" wrap="square" tIns="91425">
            <a:noAutofit/>
          </a:bodyPr>
          <a:lstStyle/>
          <a:p>
            <a:pPr indent="0" lvl="0" marL="0" rtl="0" algn="r">
              <a:spcBef>
                <a:spcPts val="0"/>
              </a:spcBef>
              <a:spcAft>
                <a:spcPts val="0"/>
              </a:spcAft>
              <a:buNone/>
            </a:pPr>
            <a:r>
              <a:rPr lang="en"/>
              <a:t>Schrödinger’s equation</a:t>
            </a:r>
            <a:endParaRPr/>
          </a:p>
        </p:txBody>
      </p:sp>
      <p:pic>
        <p:nvPicPr>
          <p:cNvPr id="484" name="Google Shape;484;p50"/>
          <p:cNvPicPr preferRelativeResize="0"/>
          <p:nvPr/>
        </p:nvPicPr>
        <p:blipFill>
          <a:blip r:embed="rId3">
            <a:alphaModFix/>
          </a:blip>
          <a:stretch>
            <a:fillRect/>
          </a:stretch>
        </p:blipFill>
        <p:spPr>
          <a:xfrm>
            <a:off x="1464425" y="2280888"/>
            <a:ext cx="6215147" cy="766013"/>
          </a:xfrm>
          <a:prstGeom prst="rect">
            <a:avLst/>
          </a:prstGeom>
          <a:noFill/>
          <a:ln>
            <a:noFill/>
          </a:ln>
        </p:spPr>
      </p:pic>
      <p:cxnSp>
        <p:nvCxnSpPr>
          <p:cNvPr id="485" name="Google Shape;485;p50"/>
          <p:cNvCxnSpPr/>
          <p:nvPr/>
        </p:nvCxnSpPr>
        <p:spPr>
          <a:xfrm flipH="1" rot="10800000">
            <a:off x="1579150" y="2615775"/>
            <a:ext cx="120300" cy="5100"/>
          </a:xfrm>
          <a:prstGeom prst="straightConnector1">
            <a:avLst/>
          </a:prstGeom>
          <a:noFill/>
          <a:ln cap="flat" cmpd="sng" w="19050">
            <a:solidFill>
              <a:schemeClr val="dk2"/>
            </a:solidFill>
            <a:prstDash val="solid"/>
            <a:round/>
            <a:headEnd len="med" w="med" type="none"/>
            <a:tailEnd len="med" w="med" type="none"/>
          </a:ln>
        </p:spPr>
      </p:cxnSp>
      <p:cxnSp>
        <p:nvCxnSpPr>
          <p:cNvPr id="486" name="Google Shape;486;p50"/>
          <p:cNvCxnSpPr/>
          <p:nvPr/>
        </p:nvCxnSpPr>
        <p:spPr>
          <a:xfrm flipH="1" rot="10800000">
            <a:off x="3804975" y="2392400"/>
            <a:ext cx="165600" cy="9900"/>
          </a:xfrm>
          <a:prstGeom prst="straightConnector1">
            <a:avLst/>
          </a:prstGeom>
          <a:noFill/>
          <a:ln cap="flat" cmpd="sng" w="19050">
            <a:solidFill>
              <a:schemeClr val="dk2"/>
            </a:solidFill>
            <a:prstDash val="solid"/>
            <a:round/>
            <a:headEnd len="med" w="med" type="none"/>
            <a:tailEnd len="med" w="med" type="none"/>
          </a:ln>
        </p:spPr>
      </p:cxnSp>
      <p:sp>
        <p:nvSpPr>
          <p:cNvPr id="487" name="Google Shape;487;p50"/>
          <p:cNvSpPr txBox="1"/>
          <p:nvPr/>
        </p:nvSpPr>
        <p:spPr>
          <a:xfrm>
            <a:off x="3133650" y="3586525"/>
            <a:ext cx="1962300" cy="168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Quicksand"/>
                <a:ea typeface="Quicksand"/>
                <a:cs typeface="Quicksand"/>
                <a:sym typeface="Quicksand"/>
              </a:rPr>
              <a:t>    	         /\_/\</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  • . •  =</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  	 \ 	</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sz="1600">
              <a:solidFill>
                <a:schemeClr val="dk2"/>
              </a:solidFill>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51"/>
          <p:cNvSpPr txBox="1"/>
          <p:nvPr>
            <p:ph idx="1" type="subTitle"/>
          </p:nvPr>
        </p:nvSpPr>
        <p:spPr>
          <a:xfrm>
            <a:off x="837575" y="306700"/>
            <a:ext cx="5852100" cy="792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700">
                <a:solidFill>
                  <a:schemeClr val="lt2"/>
                </a:solidFill>
              </a:rPr>
              <a:t>Superposition principle </a:t>
            </a:r>
            <a:endParaRPr sz="3700">
              <a:solidFill>
                <a:schemeClr val="lt2"/>
              </a:solidFill>
            </a:endParaRPr>
          </a:p>
        </p:txBody>
      </p:sp>
      <p:sp>
        <p:nvSpPr>
          <p:cNvPr id="493" name="Google Shape;493;p51"/>
          <p:cNvSpPr txBox="1"/>
          <p:nvPr>
            <p:ph idx="4294967295" type="subTitle"/>
          </p:nvPr>
        </p:nvSpPr>
        <p:spPr>
          <a:xfrm>
            <a:off x="290150" y="827025"/>
            <a:ext cx="5709600" cy="4650000"/>
          </a:xfrm>
          <a:prstGeom prst="rect">
            <a:avLst/>
          </a:prstGeom>
        </p:spPr>
        <p:txBody>
          <a:bodyPr anchorCtr="0" anchor="t" bIns="91425" lIns="91425" spcFirstLastPara="1" rIns="91425" wrap="square" tIns="91425">
            <a:noAutofit/>
          </a:bodyPr>
          <a:lstStyle/>
          <a:p>
            <a:pPr indent="-323850" lvl="0" marL="457200" rtl="0" algn="l">
              <a:spcBef>
                <a:spcPts val="1200"/>
              </a:spcBef>
              <a:spcAft>
                <a:spcPts val="0"/>
              </a:spcAft>
              <a:buSzPts val="1500"/>
              <a:buChar char="❖"/>
            </a:pPr>
            <a:r>
              <a:rPr lang="en" sz="1500"/>
              <a:t>Superposition is the ability of a quantum system to be in multiple states at the same time until it is measured.</a:t>
            </a:r>
            <a:endParaRPr sz="1500"/>
          </a:p>
          <a:p>
            <a:pPr indent="-349250" lvl="0" marL="457200" rtl="0" algn="l">
              <a:spcBef>
                <a:spcPts val="0"/>
              </a:spcBef>
              <a:spcAft>
                <a:spcPts val="0"/>
              </a:spcAft>
              <a:buSzPts val="1900"/>
              <a:buChar char="❖"/>
            </a:pPr>
            <a:r>
              <a:rPr lang="en" sz="1500"/>
              <a:t>a particle can be in a state that is the superposition of states with various definite energies </a:t>
            </a:r>
            <a:endParaRPr sz="1500"/>
          </a:p>
          <a:p>
            <a:pPr indent="-323850" lvl="0" marL="457200" rtl="0" algn="l">
              <a:spcBef>
                <a:spcPts val="0"/>
              </a:spcBef>
              <a:spcAft>
                <a:spcPts val="0"/>
              </a:spcAft>
              <a:buClr>
                <a:schemeClr val="accent6"/>
              </a:buClr>
              <a:buSzPts val="1500"/>
              <a:buChar char="❖"/>
            </a:pPr>
            <a:r>
              <a:rPr lang="en" sz="1500">
                <a:solidFill>
                  <a:schemeClr val="accent6"/>
                </a:solidFill>
              </a:rPr>
              <a:t>Any general wavefunction is built up from a superposition of the states in the equation with different values of E, just as the general motion of a string is built of from various normal modes with different frequencies ω.</a:t>
            </a:r>
            <a:endParaRPr sz="1500">
              <a:solidFill>
                <a:schemeClr val="accent6"/>
              </a:solidFill>
            </a:endParaRPr>
          </a:p>
          <a:p>
            <a:pPr indent="0" lvl="0" marL="457200" rtl="0" algn="l">
              <a:spcBef>
                <a:spcPts val="1200"/>
              </a:spcBef>
              <a:spcAft>
                <a:spcPts val="0"/>
              </a:spcAft>
              <a:buNone/>
            </a:pPr>
            <a:r>
              <a:t/>
            </a:r>
            <a:endParaRPr sz="1500">
              <a:solidFill>
                <a:schemeClr val="accent6"/>
              </a:solidFill>
            </a:endParaRPr>
          </a:p>
          <a:p>
            <a:pPr indent="-323850" lvl="0" marL="457200" rtl="0" algn="l">
              <a:spcBef>
                <a:spcPts val="1200"/>
              </a:spcBef>
              <a:spcAft>
                <a:spcPts val="0"/>
              </a:spcAft>
              <a:buSzPts val="1500"/>
              <a:buChar char="❖"/>
            </a:pPr>
            <a:r>
              <a:rPr lang="en" sz="1500"/>
              <a:t>it’s easy for classical waves to be in a superposition of normal modes with different energies, by Fourier analysis</a:t>
            </a:r>
            <a:endParaRPr sz="1500"/>
          </a:p>
        </p:txBody>
      </p:sp>
      <p:pic>
        <p:nvPicPr>
          <p:cNvPr id="494" name="Google Shape;494;p51"/>
          <p:cNvPicPr preferRelativeResize="0"/>
          <p:nvPr/>
        </p:nvPicPr>
        <p:blipFill>
          <a:blip r:embed="rId3">
            <a:alphaModFix/>
          </a:blip>
          <a:stretch>
            <a:fillRect/>
          </a:stretch>
        </p:blipFill>
        <p:spPr>
          <a:xfrm>
            <a:off x="5999750" y="440113"/>
            <a:ext cx="3007798" cy="1691876"/>
          </a:xfrm>
          <a:prstGeom prst="rect">
            <a:avLst/>
          </a:prstGeom>
          <a:noFill/>
          <a:ln>
            <a:noFill/>
          </a:ln>
        </p:spPr>
      </p:pic>
      <p:pic>
        <p:nvPicPr>
          <p:cNvPr id="495" name="Google Shape;495;p51"/>
          <p:cNvPicPr preferRelativeResize="0"/>
          <p:nvPr/>
        </p:nvPicPr>
        <p:blipFill>
          <a:blip r:embed="rId4">
            <a:alphaModFix/>
          </a:blip>
          <a:stretch>
            <a:fillRect/>
          </a:stretch>
        </p:blipFill>
        <p:spPr>
          <a:xfrm>
            <a:off x="6097325" y="2411150"/>
            <a:ext cx="2243724" cy="2534250"/>
          </a:xfrm>
          <a:prstGeom prst="rect">
            <a:avLst/>
          </a:prstGeom>
          <a:noFill/>
          <a:ln>
            <a:noFill/>
          </a:ln>
        </p:spPr>
      </p:pic>
      <p:pic>
        <p:nvPicPr>
          <p:cNvPr id="496" name="Google Shape;496;p51"/>
          <p:cNvPicPr preferRelativeResize="0"/>
          <p:nvPr/>
        </p:nvPicPr>
        <p:blipFill rotWithShape="1">
          <a:blip r:embed="rId5">
            <a:alphaModFix/>
          </a:blip>
          <a:srcRect b="0" l="6812" r="0" t="44662"/>
          <a:stretch/>
        </p:blipFill>
        <p:spPr>
          <a:xfrm>
            <a:off x="1363925" y="3306800"/>
            <a:ext cx="2535650" cy="4865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52"/>
          <p:cNvSpPr txBox="1"/>
          <p:nvPr>
            <p:ph type="title"/>
          </p:nvPr>
        </p:nvSpPr>
        <p:spPr>
          <a:xfrm>
            <a:off x="544825" y="280800"/>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Heisenberg’s Uncertainty Principle</a:t>
            </a:r>
            <a:endParaRPr b="1">
              <a:latin typeface="Raleway"/>
              <a:ea typeface="Raleway"/>
              <a:cs typeface="Raleway"/>
              <a:sym typeface="Raleway"/>
            </a:endParaRPr>
          </a:p>
        </p:txBody>
      </p:sp>
      <p:sp>
        <p:nvSpPr>
          <p:cNvPr id="502" name="Google Shape;502;p52"/>
          <p:cNvSpPr txBox="1"/>
          <p:nvPr>
            <p:ph idx="1" type="body"/>
          </p:nvPr>
        </p:nvSpPr>
        <p:spPr>
          <a:xfrm>
            <a:off x="720000" y="1280668"/>
            <a:ext cx="7704000" cy="6147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300"/>
              <a:t>Heisenberg’s Uncertainty Principle is a mathematical inequality that puts a </a:t>
            </a:r>
            <a:r>
              <a:rPr b="1" lang="en" sz="1300"/>
              <a:t>numerical limit</a:t>
            </a:r>
            <a:r>
              <a:rPr lang="en" sz="1300"/>
              <a:t> to the accuracy of an object’s position and momentum:</a:t>
            </a:r>
            <a:endParaRPr sz="1300"/>
          </a:p>
        </p:txBody>
      </p:sp>
      <p:pic>
        <p:nvPicPr>
          <p:cNvPr id="503" name="Google Shape;503;p52"/>
          <p:cNvPicPr preferRelativeResize="0"/>
          <p:nvPr/>
        </p:nvPicPr>
        <p:blipFill>
          <a:blip r:embed="rId3">
            <a:alphaModFix/>
          </a:blip>
          <a:stretch>
            <a:fillRect/>
          </a:stretch>
        </p:blipFill>
        <p:spPr>
          <a:xfrm>
            <a:off x="2760675" y="1976350"/>
            <a:ext cx="1833150" cy="954900"/>
          </a:xfrm>
          <a:prstGeom prst="rect">
            <a:avLst/>
          </a:prstGeom>
          <a:noFill/>
          <a:ln>
            <a:noFill/>
          </a:ln>
        </p:spPr>
      </p:pic>
      <p:pic>
        <p:nvPicPr>
          <p:cNvPr id="504" name="Google Shape;504;p52"/>
          <p:cNvPicPr preferRelativeResize="0"/>
          <p:nvPr/>
        </p:nvPicPr>
        <p:blipFill>
          <a:blip r:embed="rId4">
            <a:alphaModFix/>
          </a:blip>
          <a:stretch>
            <a:fillRect/>
          </a:stretch>
        </p:blipFill>
        <p:spPr>
          <a:xfrm>
            <a:off x="1428769" y="3567744"/>
            <a:ext cx="1921600" cy="693475"/>
          </a:xfrm>
          <a:prstGeom prst="rect">
            <a:avLst/>
          </a:prstGeom>
          <a:noFill/>
          <a:ln>
            <a:noFill/>
          </a:ln>
        </p:spPr>
      </p:pic>
      <p:sp>
        <p:nvSpPr>
          <p:cNvPr id="505" name="Google Shape;505;p52"/>
          <p:cNvSpPr txBox="1"/>
          <p:nvPr/>
        </p:nvSpPr>
        <p:spPr>
          <a:xfrm>
            <a:off x="3563050" y="3567750"/>
            <a:ext cx="39327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2"/>
                </a:solidFill>
                <a:latin typeface="Quicksand"/>
                <a:ea typeface="Quicksand"/>
                <a:cs typeface="Quicksand"/>
                <a:sym typeface="Quicksand"/>
              </a:rPr>
              <a:t>This, for example, is how we calculate the standard deviation for position</a:t>
            </a:r>
            <a:endParaRPr i="1">
              <a:solidFill>
                <a:schemeClr val="dk2"/>
              </a:solidFill>
              <a:latin typeface="Quicksand"/>
              <a:ea typeface="Quicksand"/>
              <a:cs typeface="Quicksand"/>
              <a:sym typeface="Quicksand"/>
            </a:endParaRPr>
          </a:p>
        </p:txBody>
      </p:sp>
      <p:sp>
        <p:nvSpPr>
          <p:cNvPr id="506" name="Google Shape;506;p52"/>
          <p:cNvSpPr txBox="1"/>
          <p:nvPr/>
        </p:nvSpPr>
        <p:spPr>
          <a:xfrm>
            <a:off x="4779600" y="1976350"/>
            <a:ext cx="3886200" cy="8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2"/>
                </a:solidFill>
                <a:latin typeface="Quicksand"/>
                <a:ea typeface="Quicksand"/>
                <a:cs typeface="Quicksand"/>
                <a:sym typeface="Quicksand"/>
              </a:rPr>
              <a:t>We can rearrange the equation to calculate the </a:t>
            </a:r>
            <a:r>
              <a:rPr b="1" i="1" lang="en">
                <a:solidFill>
                  <a:schemeClr val="dk2"/>
                </a:solidFill>
                <a:latin typeface="Quicksand"/>
                <a:ea typeface="Quicksand"/>
                <a:cs typeface="Quicksand"/>
                <a:sym typeface="Quicksand"/>
              </a:rPr>
              <a:t>probability range (not the change!) </a:t>
            </a:r>
            <a:r>
              <a:rPr i="1" lang="en">
                <a:solidFill>
                  <a:schemeClr val="dk2"/>
                </a:solidFill>
                <a:latin typeface="Quicksand"/>
                <a:ea typeface="Quicksand"/>
                <a:cs typeface="Quicksand"/>
                <a:sym typeface="Quicksand"/>
              </a:rPr>
              <a:t>of </a:t>
            </a:r>
            <a:r>
              <a:rPr lang="en" sz="1300">
                <a:solidFill>
                  <a:schemeClr val="dk2"/>
                </a:solidFill>
                <a:latin typeface="Quicksand"/>
                <a:ea typeface="Quicksand"/>
                <a:cs typeface="Quicksand"/>
                <a:sym typeface="Quicksand"/>
              </a:rPr>
              <a:t>Δx and Δp (the range under which the object’s position or momentum could be)</a:t>
            </a:r>
            <a:endParaRPr i="1">
              <a:solidFill>
                <a:schemeClr val="dk2"/>
              </a:solidFill>
              <a:latin typeface="Quicksand"/>
              <a:ea typeface="Quicksand"/>
              <a:cs typeface="Quicksand"/>
              <a:sym typeface="Quicksand"/>
            </a:endParaRPr>
          </a:p>
        </p:txBody>
      </p:sp>
      <p:sp>
        <p:nvSpPr>
          <p:cNvPr id="507" name="Google Shape;507;p52"/>
          <p:cNvSpPr txBox="1"/>
          <p:nvPr/>
        </p:nvSpPr>
        <p:spPr>
          <a:xfrm>
            <a:off x="6677025" y="3901125"/>
            <a:ext cx="3419100" cy="20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Quicksand"/>
                <a:ea typeface="Quicksand"/>
                <a:cs typeface="Quicksand"/>
                <a:sym typeface="Quicksand"/>
              </a:rPr>
              <a:t>  	  𐚁 へ     	 ╱|𐚁</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૮  -   ՛ )  	(`   -  7</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 ⁻  ៸|   	 |、⁻〵</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a:t>
            </a:r>
            <a:r>
              <a:rPr lang="en" sz="1600">
                <a:solidFill>
                  <a:schemeClr val="dk2"/>
                </a:solidFill>
                <a:latin typeface="Quicksand"/>
                <a:ea typeface="Quicksand"/>
                <a:cs typeface="Quicksand"/>
                <a:sym typeface="Quicksand"/>
              </a:rPr>
              <a:t> </a:t>
            </a:r>
            <a:r>
              <a:rPr lang="en" sz="1600">
                <a:solidFill>
                  <a:schemeClr val="dk2"/>
                </a:solidFill>
                <a:latin typeface="Quicksand"/>
                <a:ea typeface="Quicksand"/>
                <a:cs typeface="Quicksand"/>
                <a:sym typeface="Quicksand"/>
              </a:rPr>
              <a:t>乀 (ˍ,  ل </a:t>
            </a:r>
            <a:r>
              <a:rPr lang="en" sz="1600">
                <a:solidFill>
                  <a:schemeClr val="dk2"/>
                </a:solidFill>
                <a:latin typeface="Quicksand"/>
                <a:ea typeface="Quicksand"/>
                <a:cs typeface="Quicksand"/>
                <a:sym typeface="Quicksand"/>
              </a:rPr>
              <a:t>ل</a:t>
            </a:r>
            <a:r>
              <a:rPr lang="en" sz="1600">
                <a:solidFill>
                  <a:schemeClr val="dk2"/>
                </a:solidFill>
                <a:latin typeface="Quicksand"/>
                <a:ea typeface="Quicksand"/>
                <a:cs typeface="Quicksand"/>
                <a:sym typeface="Quicksand"/>
              </a:rPr>
              <a:t>  	じしˍ,)ノ</a:t>
            </a:r>
            <a:endParaRPr sz="1600">
              <a:solidFill>
                <a:schemeClr val="dk2"/>
              </a:solidFill>
              <a:latin typeface="Quicksand"/>
              <a:ea typeface="Quicksand"/>
              <a:cs typeface="Quicksand"/>
              <a:sym typeface="Quicksand"/>
            </a:endParaRPr>
          </a:p>
        </p:txBody>
      </p:sp>
      <p:sp>
        <p:nvSpPr>
          <p:cNvPr id="508" name="Google Shape;508;p52"/>
          <p:cNvSpPr txBox="1"/>
          <p:nvPr/>
        </p:nvSpPr>
        <p:spPr>
          <a:xfrm>
            <a:off x="720000" y="3108700"/>
            <a:ext cx="6775800" cy="4155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2"/>
              </a:buClr>
              <a:buSzPts val="1300"/>
              <a:buFont typeface="Nunito Light"/>
              <a:buChar char="●"/>
            </a:pPr>
            <a:r>
              <a:rPr lang="en" sz="1300">
                <a:solidFill>
                  <a:schemeClr val="dk2"/>
                </a:solidFill>
                <a:latin typeface="Quicksand"/>
                <a:ea typeface="Quicksand"/>
                <a:cs typeface="Quicksand"/>
                <a:sym typeface="Quicksand"/>
              </a:rPr>
              <a:t>Here, Δx and Δp indicates the </a:t>
            </a:r>
            <a:r>
              <a:rPr b="1" lang="en" sz="1300">
                <a:solidFill>
                  <a:schemeClr val="dk2"/>
                </a:solidFill>
                <a:latin typeface="Quicksand"/>
                <a:ea typeface="Quicksand"/>
                <a:cs typeface="Quicksand"/>
                <a:sym typeface="Quicksand"/>
              </a:rPr>
              <a:t>standard deviation</a:t>
            </a:r>
            <a:r>
              <a:rPr lang="en" sz="1300">
                <a:solidFill>
                  <a:schemeClr val="dk2"/>
                </a:solidFill>
                <a:latin typeface="Quicksand"/>
                <a:ea typeface="Quicksand"/>
                <a:cs typeface="Quicksand"/>
                <a:sym typeface="Quicksand"/>
              </a:rPr>
              <a:t> of position and momentum.</a:t>
            </a:r>
            <a:endParaRPr sz="13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sz="13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0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53"/>
          <p:cNvSpPr txBox="1"/>
          <p:nvPr>
            <p:ph type="title"/>
          </p:nvPr>
        </p:nvSpPr>
        <p:spPr>
          <a:xfrm>
            <a:off x="561600" y="305475"/>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Heisenberg’s Uncertainty Principle</a:t>
            </a:r>
            <a:endParaRPr b="1">
              <a:latin typeface="Raleway"/>
              <a:ea typeface="Raleway"/>
              <a:cs typeface="Raleway"/>
              <a:sym typeface="Raleway"/>
            </a:endParaRPr>
          </a:p>
        </p:txBody>
      </p:sp>
      <p:sp>
        <p:nvSpPr>
          <p:cNvPr id="514" name="Google Shape;514;p53"/>
          <p:cNvSpPr txBox="1"/>
          <p:nvPr>
            <p:ph idx="1" type="body"/>
          </p:nvPr>
        </p:nvSpPr>
        <p:spPr>
          <a:xfrm>
            <a:off x="720000" y="1057050"/>
            <a:ext cx="7704000" cy="781200"/>
          </a:xfrm>
          <a:prstGeom prst="rect">
            <a:avLst/>
          </a:prstGeom>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Char char="●"/>
            </a:pPr>
            <a:r>
              <a:rPr lang="en" sz="1700"/>
              <a:t>Notice that the right </a:t>
            </a:r>
            <a:r>
              <a:rPr lang="en" sz="1700"/>
              <a:t>side of the inequality is VERY small:</a:t>
            </a:r>
            <a:endParaRPr sz="1700"/>
          </a:p>
          <a:p>
            <a:pPr indent="0" lvl="0" marL="457200" rtl="0" algn="l">
              <a:lnSpc>
                <a:spcPct val="115000"/>
              </a:lnSpc>
              <a:spcBef>
                <a:spcPts val="0"/>
              </a:spcBef>
              <a:spcAft>
                <a:spcPts val="0"/>
              </a:spcAft>
              <a:buNone/>
            </a:pPr>
            <a:r>
              <a:rPr lang="en" sz="1700"/>
              <a:t>ħ= 1.054571817×10^-34 J*s, so ħ/2 is roughly </a:t>
            </a:r>
            <a:r>
              <a:rPr b="1" lang="en" sz="1700"/>
              <a:t>5.275*10^-35 J*s</a:t>
            </a:r>
            <a:r>
              <a:rPr lang="en" sz="1700"/>
              <a:t>…</a:t>
            </a:r>
            <a:endParaRPr sz="1700"/>
          </a:p>
        </p:txBody>
      </p:sp>
      <p:sp>
        <p:nvSpPr>
          <p:cNvPr id="515" name="Google Shape;515;p53"/>
          <p:cNvSpPr txBox="1"/>
          <p:nvPr/>
        </p:nvSpPr>
        <p:spPr>
          <a:xfrm>
            <a:off x="720000" y="1838325"/>
            <a:ext cx="6105600" cy="12288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Font typeface="Nunito Light"/>
              <a:buChar char="●"/>
            </a:pPr>
            <a:r>
              <a:rPr lang="en" sz="1700">
                <a:solidFill>
                  <a:schemeClr val="dk2"/>
                </a:solidFill>
                <a:latin typeface="Quicksand"/>
                <a:ea typeface="Quicksand"/>
                <a:cs typeface="Quicksand"/>
                <a:sym typeface="Quicksand"/>
              </a:rPr>
              <a:t>Substitute this value back, we have: </a:t>
            </a:r>
            <a:endParaRPr sz="1700">
              <a:solidFill>
                <a:schemeClr val="dk2"/>
              </a:solidFill>
              <a:latin typeface="Quicksand"/>
              <a:ea typeface="Quicksand"/>
              <a:cs typeface="Quicksand"/>
              <a:sym typeface="Quicksand"/>
            </a:endParaRPr>
          </a:p>
          <a:p>
            <a:pPr indent="0" lvl="0" marL="914400" rtl="0" algn="ctr">
              <a:spcBef>
                <a:spcPts val="0"/>
              </a:spcBef>
              <a:spcAft>
                <a:spcPts val="0"/>
              </a:spcAft>
              <a:buNone/>
            </a:pPr>
            <a:r>
              <a:rPr lang="en" sz="1700">
                <a:solidFill>
                  <a:schemeClr val="dk2"/>
                </a:solidFill>
                <a:latin typeface="Quicksand"/>
                <a:ea typeface="Quicksand"/>
                <a:cs typeface="Quicksand"/>
                <a:sym typeface="Quicksand"/>
              </a:rPr>
              <a:t>Δx ⋅ Δp ≥ 5.275*10^-35</a:t>
            </a:r>
            <a:endParaRPr sz="1700">
              <a:solidFill>
                <a:schemeClr val="dk2"/>
              </a:solidFill>
              <a:latin typeface="Quicksand"/>
              <a:ea typeface="Quicksand"/>
              <a:cs typeface="Quicksand"/>
              <a:sym typeface="Quicksand"/>
            </a:endParaRPr>
          </a:p>
          <a:p>
            <a:pPr indent="0" lvl="0" marL="914400" rtl="0" algn="l">
              <a:spcBef>
                <a:spcPts val="0"/>
              </a:spcBef>
              <a:spcAft>
                <a:spcPts val="0"/>
              </a:spcAft>
              <a:buNone/>
            </a:pPr>
            <a:r>
              <a:rPr lang="en" sz="1700">
                <a:solidFill>
                  <a:schemeClr val="dk2"/>
                </a:solidFill>
                <a:latin typeface="Quicksand"/>
                <a:ea typeface="Quicksand"/>
                <a:cs typeface="Quicksand"/>
                <a:sym typeface="Quicksand"/>
              </a:rPr>
              <a:t>Or,</a:t>
            </a:r>
            <a:endParaRPr sz="1700">
              <a:solidFill>
                <a:schemeClr val="dk2"/>
              </a:solidFill>
              <a:latin typeface="Quicksand"/>
              <a:ea typeface="Quicksand"/>
              <a:cs typeface="Quicksand"/>
              <a:sym typeface="Quicksand"/>
            </a:endParaRPr>
          </a:p>
          <a:p>
            <a:pPr indent="0" lvl="0" marL="914400" rtl="0" algn="ctr">
              <a:spcBef>
                <a:spcPts val="0"/>
              </a:spcBef>
              <a:spcAft>
                <a:spcPts val="0"/>
              </a:spcAft>
              <a:buNone/>
            </a:pPr>
            <a:r>
              <a:rPr lang="en" sz="1700">
                <a:solidFill>
                  <a:schemeClr val="dk2"/>
                </a:solidFill>
                <a:latin typeface="Quicksand"/>
                <a:ea typeface="Quicksand"/>
                <a:cs typeface="Quicksand"/>
                <a:sym typeface="Quicksand"/>
              </a:rPr>
              <a:t>  Δx ⋅ mΔv ≥ 5.275*10^-35</a:t>
            </a:r>
            <a:endParaRPr sz="17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sz="1700">
              <a:solidFill>
                <a:schemeClr val="dk2"/>
              </a:solidFill>
              <a:latin typeface="Quicksand"/>
              <a:ea typeface="Quicksand"/>
              <a:cs typeface="Quicksand"/>
              <a:sym typeface="Quicksand"/>
            </a:endParaRPr>
          </a:p>
        </p:txBody>
      </p:sp>
      <p:sp>
        <p:nvSpPr>
          <p:cNvPr id="516" name="Google Shape;516;p53"/>
          <p:cNvSpPr txBox="1"/>
          <p:nvPr/>
        </p:nvSpPr>
        <p:spPr>
          <a:xfrm>
            <a:off x="720000" y="3114675"/>
            <a:ext cx="7704000" cy="17049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Font typeface="Nunito Light"/>
              <a:buChar char="●"/>
            </a:pPr>
            <a:r>
              <a:rPr lang="en" sz="1500">
                <a:solidFill>
                  <a:schemeClr val="dk2"/>
                </a:solidFill>
                <a:latin typeface="Quicksand"/>
                <a:ea typeface="Quicksand"/>
                <a:cs typeface="Quicksand"/>
                <a:sym typeface="Quicksand"/>
              </a:rPr>
              <a:t>If m is large, say 1 kg for your basketball, or 1000 kg for your car, then your Δx and Δv need not to be large - in fact, they are tiny - to satisfy this inequality. This means that although all objects cannot bypass the uncertainty principle, we can still be confidently sure about the position and velocity of our basketball or car at the same time (or else NBA or Le Mans will probably be impossible to happen). But it does matter when it comes to subatomic level. (For reference Mass of electron = 9.1093837 × 10-31 kilograms)</a:t>
            </a:r>
            <a:endParaRPr sz="1500">
              <a:solidFill>
                <a:schemeClr val="dk2"/>
              </a:solidFill>
              <a:latin typeface="Quicksand"/>
              <a:ea typeface="Quicksand"/>
              <a:cs typeface="Quicksand"/>
              <a:sym typeface="Quicksand"/>
            </a:endParaRPr>
          </a:p>
        </p:txBody>
      </p:sp>
      <p:sp>
        <p:nvSpPr>
          <p:cNvPr id="517" name="Google Shape;517;p53"/>
          <p:cNvSpPr txBox="1"/>
          <p:nvPr/>
        </p:nvSpPr>
        <p:spPr>
          <a:xfrm>
            <a:off x="7509825" y="180800"/>
            <a:ext cx="764100" cy="35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Quicksand"/>
                <a:ea typeface="Quicksand"/>
                <a:cs typeface="Quicksand"/>
                <a:sym typeface="Quicksand"/>
              </a:rPr>
              <a:t>&gt;^..^&lt;</a:t>
            </a:r>
            <a:endParaRPr sz="1600">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0" st="0"/>
                                            </p:txEl>
                                          </p:spTgt>
                                        </p:tgtEl>
                                        <p:attrNameLst>
                                          <p:attrName>style.visibility</p:attrName>
                                        </p:attrNameLst>
                                      </p:cBhvr>
                                      <p:to>
                                        <p:strVal val="visible"/>
                                      </p:to>
                                    </p:set>
                                    <p:animEffect filter="fade" transition="in">
                                      <p:cBhvr>
                                        <p:cTn dur="1000"/>
                                        <p:tgtEl>
                                          <p:spTgt spid="5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1" st="1"/>
                                            </p:txEl>
                                          </p:spTgt>
                                        </p:tgtEl>
                                        <p:attrNameLst>
                                          <p:attrName>style.visibility</p:attrName>
                                        </p:attrNameLst>
                                      </p:cBhvr>
                                      <p:to>
                                        <p:strVal val="visible"/>
                                      </p:to>
                                    </p:set>
                                    <p:animEffect filter="fade" transition="in">
                                      <p:cBhvr>
                                        <p:cTn dur="1000"/>
                                        <p:tgtEl>
                                          <p:spTgt spid="5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2" st="2"/>
                                            </p:txEl>
                                          </p:spTgt>
                                        </p:tgtEl>
                                        <p:attrNameLst>
                                          <p:attrName>style.visibility</p:attrName>
                                        </p:attrNameLst>
                                      </p:cBhvr>
                                      <p:to>
                                        <p:strVal val="visible"/>
                                      </p:to>
                                    </p:set>
                                    <p:animEffect filter="fade" transition="in">
                                      <p:cBhvr>
                                        <p:cTn dur="1000"/>
                                        <p:tgtEl>
                                          <p:spTgt spid="5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3" st="3"/>
                                            </p:txEl>
                                          </p:spTgt>
                                        </p:tgtEl>
                                        <p:attrNameLst>
                                          <p:attrName>style.visibility</p:attrName>
                                        </p:attrNameLst>
                                      </p:cBhvr>
                                      <p:to>
                                        <p:strVal val="visible"/>
                                      </p:to>
                                    </p:set>
                                    <p:animEffect filter="fade" transition="in">
                                      <p:cBhvr>
                                        <p:cTn dur="1000"/>
                                        <p:tgtEl>
                                          <p:spTgt spid="5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xEl>
                                              <p:pRg end="4" st="4"/>
                                            </p:txEl>
                                          </p:spTgt>
                                        </p:tgtEl>
                                        <p:attrNameLst>
                                          <p:attrName>style.visibility</p:attrName>
                                        </p:attrNameLst>
                                      </p:cBhvr>
                                      <p:to>
                                        <p:strVal val="visible"/>
                                      </p:to>
                                    </p:set>
                                    <p:animEffect filter="fade" transition="in">
                                      <p:cBhvr>
                                        <p:cTn dur="1000"/>
                                        <p:tgtEl>
                                          <p:spTgt spid="5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3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t>
            </a:r>
            <a:r>
              <a:rPr lang="en"/>
              <a:t>able of contents</a:t>
            </a:r>
            <a:endParaRPr/>
          </a:p>
        </p:txBody>
      </p:sp>
      <p:sp>
        <p:nvSpPr>
          <p:cNvPr id="336" name="Google Shape;336;p36"/>
          <p:cNvSpPr txBox="1"/>
          <p:nvPr>
            <p:ph idx="6" type="title"/>
          </p:nvPr>
        </p:nvSpPr>
        <p:spPr>
          <a:xfrm>
            <a:off x="720000" y="1163608"/>
            <a:ext cx="734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sp>
        <p:nvSpPr>
          <p:cNvPr id="337" name="Google Shape;337;p36"/>
          <p:cNvSpPr txBox="1"/>
          <p:nvPr>
            <p:ph idx="7" type="title"/>
          </p:nvPr>
        </p:nvSpPr>
        <p:spPr>
          <a:xfrm>
            <a:off x="720000" y="3694303"/>
            <a:ext cx="734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03</a:t>
            </a:r>
            <a:endParaRPr/>
          </a:p>
        </p:txBody>
      </p:sp>
      <p:sp>
        <p:nvSpPr>
          <p:cNvPr id="338" name="Google Shape;338;p36"/>
          <p:cNvSpPr txBox="1"/>
          <p:nvPr>
            <p:ph idx="8" type="title"/>
          </p:nvPr>
        </p:nvSpPr>
        <p:spPr>
          <a:xfrm>
            <a:off x="719994" y="2428958"/>
            <a:ext cx="734700" cy="447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02</a:t>
            </a:r>
            <a:endParaRPr/>
          </a:p>
        </p:txBody>
      </p:sp>
      <p:sp>
        <p:nvSpPr>
          <p:cNvPr id="339" name="Google Shape;339;p36"/>
          <p:cNvSpPr txBox="1"/>
          <p:nvPr>
            <p:ph idx="14" type="subTitle"/>
          </p:nvPr>
        </p:nvSpPr>
        <p:spPr>
          <a:xfrm>
            <a:off x="720000" y="1611200"/>
            <a:ext cx="3281400" cy="763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Introduction to </a:t>
            </a:r>
            <a:endParaRPr/>
          </a:p>
          <a:p>
            <a:pPr indent="0" lvl="0" marL="0" rtl="0" algn="l">
              <a:spcBef>
                <a:spcPts val="0"/>
              </a:spcBef>
              <a:spcAft>
                <a:spcPts val="0"/>
              </a:spcAft>
              <a:buNone/>
            </a:pPr>
            <a:r>
              <a:rPr lang="en"/>
              <a:t>Quantum Mechanics</a:t>
            </a:r>
            <a:endParaRPr/>
          </a:p>
        </p:txBody>
      </p:sp>
      <p:sp>
        <p:nvSpPr>
          <p:cNvPr id="340" name="Google Shape;340;p36"/>
          <p:cNvSpPr txBox="1"/>
          <p:nvPr>
            <p:ph idx="15" type="subTitle"/>
          </p:nvPr>
        </p:nvSpPr>
        <p:spPr>
          <a:xfrm>
            <a:off x="720000" y="2893475"/>
            <a:ext cx="4380600" cy="844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Math of </a:t>
            </a:r>
            <a:endParaRPr/>
          </a:p>
          <a:p>
            <a:pPr indent="0" lvl="0" marL="0" rtl="0" algn="l">
              <a:spcBef>
                <a:spcPts val="0"/>
              </a:spcBef>
              <a:spcAft>
                <a:spcPts val="0"/>
              </a:spcAft>
              <a:buNone/>
            </a:pPr>
            <a:r>
              <a:rPr lang="en"/>
              <a:t>Quantum Physics</a:t>
            </a:r>
            <a:endParaRPr/>
          </a:p>
        </p:txBody>
      </p:sp>
      <p:sp>
        <p:nvSpPr>
          <p:cNvPr id="341" name="Google Shape;341;p36"/>
          <p:cNvSpPr txBox="1"/>
          <p:nvPr>
            <p:ph idx="17" type="subTitle"/>
          </p:nvPr>
        </p:nvSpPr>
        <p:spPr>
          <a:xfrm>
            <a:off x="720000" y="4329962"/>
            <a:ext cx="2305500" cy="39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Applications</a:t>
            </a:r>
            <a:endParaRPr/>
          </a:p>
        </p:txBody>
      </p:sp>
      <p:pic>
        <p:nvPicPr>
          <p:cNvPr id="342" name="Google Shape;342;p36"/>
          <p:cNvPicPr preferRelativeResize="0"/>
          <p:nvPr/>
        </p:nvPicPr>
        <p:blipFill>
          <a:blip r:embed="rId3">
            <a:alphaModFix/>
          </a:blip>
          <a:stretch>
            <a:fillRect/>
          </a:stretch>
        </p:blipFill>
        <p:spPr>
          <a:xfrm>
            <a:off x="5100600" y="1163600"/>
            <a:ext cx="3542091" cy="23657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54"/>
          <p:cNvSpPr txBox="1"/>
          <p:nvPr>
            <p:ph type="title"/>
          </p:nvPr>
        </p:nvSpPr>
        <p:spPr>
          <a:xfrm>
            <a:off x="730200" y="264250"/>
            <a:ext cx="7945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Raleway"/>
                <a:ea typeface="Raleway"/>
                <a:cs typeface="Raleway"/>
                <a:sym typeface="Raleway"/>
              </a:rPr>
              <a:t>Heisenberg’s Uncertainty Principle</a:t>
            </a:r>
            <a:endParaRPr b="1">
              <a:latin typeface="Raleway"/>
              <a:ea typeface="Raleway"/>
              <a:cs typeface="Raleway"/>
              <a:sym typeface="Raleway"/>
            </a:endParaRPr>
          </a:p>
        </p:txBody>
      </p:sp>
      <p:sp>
        <p:nvSpPr>
          <p:cNvPr id="523" name="Google Shape;523;p54"/>
          <p:cNvSpPr txBox="1"/>
          <p:nvPr>
            <p:ph idx="1" type="body"/>
          </p:nvPr>
        </p:nvSpPr>
        <p:spPr>
          <a:xfrm>
            <a:off x="302375" y="974600"/>
            <a:ext cx="8297700" cy="7113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If you want to measure something, you will need to </a:t>
            </a:r>
            <a:r>
              <a:rPr i="1" lang="en" sz="1500"/>
              <a:t>look</a:t>
            </a:r>
            <a:r>
              <a:rPr lang="en" sz="1500"/>
              <a:t> at it: you shine photons to the object and observe the ones that bounce off in your direction.</a:t>
            </a:r>
            <a:endParaRPr sz="1300"/>
          </a:p>
        </p:txBody>
      </p:sp>
      <p:sp>
        <p:nvSpPr>
          <p:cNvPr id="524" name="Google Shape;524;p54"/>
          <p:cNvSpPr txBox="1"/>
          <p:nvPr/>
        </p:nvSpPr>
        <p:spPr>
          <a:xfrm>
            <a:off x="781050" y="142875"/>
            <a:ext cx="1381200" cy="3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&gt;^•-•^&lt;</a:t>
            </a:r>
            <a:endParaRPr>
              <a:solidFill>
                <a:schemeClr val="dk2"/>
              </a:solidFill>
              <a:latin typeface="Quicksand"/>
              <a:ea typeface="Quicksand"/>
              <a:cs typeface="Quicksand"/>
              <a:sym typeface="Quicksand"/>
            </a:endParaRPr>
          </a:p>
        </p:txBody>
      </p:sp>
      <p:sp>
        <p:nvSpPr>
          <p:cNvPr id="525" name="Google Shape;525;p54"/>
          <p:cNvSpPr txBox="1"/>
          <p:nvPr/>
        </p:nvSpPr>
        <p:spPr>
          <a:xfrm>
            <a:off x="302250" y="1685925"/>
            <a:ext cx="8297700" cy="866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Light"/>
              <a:buChar char="●"/>
            </a:pPr>
            <a:r>
              <a:rPr lang="en" sz="1500">
                <a:solidFill>
                  <a:schemeClr val="dk2"/>
                </a:solidFill>
                <a:latin typeface="Quicksand"/>
                <a:ea typeface="Quicksand"/>
                <a:cs typeface="Quicksand"/>
                <a:sym typeface="Quicksand"/>
              </a:rPr>
              <a:t>Since photons carry momentum, they will transfer some of that momentum to the particle when they hit it. The problem is, we don’t know </a:t>
            </a:r>
            <a:r>
              <a:rPr i="1" lang="en" sz="1500">
                <a:solidFill>
                  <a:schemeClr val="dk2"/>
                </a:solidFill>
                <a:latin typeface="Quicksand"/>
                <a:ea typeface="Quicksand"/>
                <a:cs typeface="Quicksand"/>
                <a:sym typeface="Quicksand"/>
              </a:rPr>
              <a:t>how much</a:t>
            </a:r>
            <a:r>
              <a:rPr lang="en" sz="1500">
                <a:solidFill>
                  <a:schemeClr val="dk2"/>
                </a:solidFill>
                <a:latin typeface="Quicksand"/>
                <a:ea typeface="Quicksand"/>
                <a:cs typeface="Quicksand"/>
                <a:sym typeface="Quicksand"/>
              </a:rPr>
              <a:t> of the photons’ momentum are being transferred, because the value is completely random.</a:t>
            </a:r>
            <a:endParaRPr>
              <a:solidFill>
                <a:schemeClr val="dk2"/>
              </a:solidFill>
              <a:latin typeface="Quicksand"/>
              <a:ea typeface="Quicksand"/>
              <a:cs typeface="Quicksand"/>
              <a:sym typeface="Quicksand"/>
            </a:endParaRPr>
          </a:p>
        </p:txBody>
      </p:sp>
      <p:sp>
        <p:nvSpPr>
          <p:cNvPr id="526" name="Google Shape;526;p54"/>
          <p:cNvSpPr txBox="1"/>
          <p:nvPr/>
        </p:nvSpPr>
        <p:spPr>
          <a:xfrm>
            <a:off x="302375" y="2628900"/>
            <a:ext cx="8373600" cy="19527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dk2"/>
              </a:buClr>
              <a:buSzPts val="1500"/>
              <a:buFont typeface="Nunito Light"/>
              <a:buChar char="●"/>
            </a:pPr>
            <a:r>
              <a:rPr lang="en" sz="1500">
                <a:solidFill>
                  <a:schemeClr val="dk2"/>
                </a:solidFill>
                <a:latin typeface="Quicksand"/>
                <a:ea typeface="Quicksand"/>
                <a:cs typeface="Quicksand"/>
                <a:sym typeface="Quicksand"/>
              </a:rPr>
              <a:t>Furthermore, we know that if we want to locate the position more accurately (smaller Δx) , we need to </a:t>
            </a:r>
            <a:r>
              <a:rPr i="1" lang="en" sz="1500">
                <a:solidFill>
                  <a:schemeClr val="dk2"/>
                </a:solidFill>
                <a:latin typeface="Quicksand"/>
                <a:ea typeface="Quicksand"/>
                <a:cs typeface="Quicksand"/>
                <a:sym typeface="Quicksand"/>
              </a:rPr>
              <a:t>reduce</a:t>
            </a:r>
            <a:r>
              <a:rPr lang="en" sz="1500">
                <a:solidFill>
                  <a:schemeClr val="dk2"/>
                </a:solidFill>
                <a:latin typeface="Quicksand"/>
                <a:ea typeface="Quicksand"/>
                <a:cs typeface="Quicksand"/>
                <a:sym typeface="Quicksand"/>
              </a:rPr>
              <a:t> the wavelength of the light shone on it (this is why UV microscopes has a higher resolution than visible light microscopes). </a:t>
            </a:r>
            <a:endParaRPr sz="1500">
              <a:solidFill>
                <a:schemeClr val="dk2"/>
              </a:solidFill>
              <a:latin typeface="Quicksand"/>
              <a:ea typeface="Quicksand"/>
              <a:cs typeface="Quicksand"/>
              <a:sym typeface="Quicksand"/>
            </a:endParaRPr>
          </a:p>
          <a:p>
            <a:pPr indent="0" lvl="0" marL="457200" rtl="0" algn="l">
              <a:spcBef>
                <a:spcPts val="0"/>
              </a:spcBef>
              <a:spcAft>
                <a:spcPts val="0"/>
              </a:spcAft>
              <a:buNone/>
            </a:pPr>
            <a:r>
              <a:rPr lang="en" sz="1500">
                <a:solidFill>
                  <a:schemeClr val="dk2"/>
                </a:solidFill>
                <a:latin typeface="Quicksand"/>
                <a:ea typeface="Quicksand"/>
                <a:cs typeface="Quicksand"/>
                <a:sym typeface="Quicksand"/>
              </a:rPr>
              <a:t>Since the momentum of a photon is:</a:t>
            </a:r>
            <a:endParaRPr sz="1500">
              <a:solidFill>
                <a:schemeClr val="dk2"/>
              </a:solidFill>
              <a:latin typeface="Quicksand"/>
              <a:ea typeface="Quicksand"/>
              <a:cs typeface="Quicksand"/>
              <a:sym typeface="Quicksand"/>
            </a:endParaRPr>
          </a:p>
          <a:p>
            <a:pPr indent="457200" lvl="0" marL="457200" rtl="0" algn="l">
              <a:spcBef>
                <a:spcPts val="0"/>
              </a:spcBef>
              <a:spcAft>
                <a:spcPts val="0"/>
              </a:spcAft>
              <a:buNone/>
            </a:pPr>
            <a:r>
              <a:rPr lang="en" sz="1500">
                <a:solidFill>
                  <a:schemeClr val="dk2"/>
                </a:solidFill>
                <a:latin typeface="Quicksand"/>
                <a:ea typeface="Quicksand"/>
                <a:cs typeface="Quicksand"/>
                <a:sym typeface="Quicksand"/>
              </a:rPr>
              <a:t>                                                       p = E/c = hν/c</a:t>
            </a:r>
            <a:endParaRPr sz="1500">
              <a:solidFill>
                <a:schemeClr val="dk2"/>
              </a:solidFill>
              <a:latin typeface="Quicksand"/>
              <a:ea typeface="Quicksand"/>
              <a:cs typeface="Quicksand"/>
              <a:sym typeface="Quicksand"/>
            </a:endParaRPr>
          </a:p>
          <a:p>
            <a:pPr indent="457200" lvl="0" marL="457200" rtl="0" algn="l">
              <a:spcBef>
                <a:spcPts val="0"/>
              </a:spcBef>
              <a:spcAft>
                <a:spcPts val="0"/>
              </a:spcAft>
              <a:buNone/>
            </a:pPr>
            <a:r>
              <a:rPr lang="en" sz="1500">
                <a:solidFill>
                  <a:schemeClr val="dk2"/>
                </a:solidFill>
                <a:latin typeface="Quicksand"/>
                <a:ea typeface="Quicksand"/>
                <a:cs typeface="Quicksand"/>
                <a:sym typeface="Quicksand"/>
              </a:rPr>
              <a:t>Where                                            ν = c/λ</a:t>
            </a:r>
            <a:endParaRPr sz="1500">
              <a:solidFill>
                <a:schemeClr val="dk2"/>
              </a:solidFill>
              <a:latin typeface="Quicksand"/>
              <a:ea typeface="Quicksand"/>
              <a:cs typeface="Quicksand"/>
              <a:sym typeface="Quicksand"/>
            </a:endParaRPr>
          </a:p>
          <a:p>
            <a:pPr indent="457200" lvl="0" marL="457200" rtl="0" algn="l">
              <a:spcBef>
                <a:spcPts val="0"/>
              </a:spcBef>
              <a:spcAft>
                <a:spcPts val="0"/>
              </a:spcAft>
              <a:buNone/>
            </a:pPr>
            <a:r>
              <a:rPr lang="en" sz="1500">
                <a:solidFill>
                  <a:schemeClr val="dk2"/>
                </a:solidFill>
                <a:latin typeface="Quicksand"/>
                <a:ea typeface="Quicksand"/>
                <a:cs typeface="Quicksand"/>
                <a:sym typeface="Quicksand"/>
              </a:rPr>
              <a:t>So,                                                  p = h/λ</a:t>
            </a:r>
            <a:endParaRPr sz="1500">
              <a:solidFill>
                <a:schemeClr val="dk2"/>
              </a:solidFill>
              <a:latin typeface="Quicksand"/>
              <a:ea typeface="Quicksand"/>
              <a:cs typeface="Quicksand"/>
              <a:sym typeface="Quicksand"/>
            </a:endParaRPr>
          </a:p>
          <a:p>
            <a:pPr indent="0" lvl="0" marL="457200" rtl="0" algn="l">
              <a:spcBef>
                <a:spcPts val="0"/>
              </a:spcBef>
              <a:spcAft>
                <a:spcPts val="0"/>
              </a:spcAft>
              <a:buNone/>
            </a:pPr>
            <a:r>
              <a:rPr lang="en" sz="1500">
                <a:solidFill>
                  <a:schemeClr val="dk2"/>
                </a:solidFill>
                <a:latin typeface="Quicksand"/>
                <a:ea typeface="Quicksand"/>
                <a:cs typeface="Quicksand"/>
                <a:sym typeface="Quicksand"/>
              </a:rPr>
              <a:t>So the shorter the wavelength, the greater the momentum. This then increases Δp, hence decreasing Δx. This confirms that a smaller Δx indeed requires a large Δp.</a:t>
            </a:r>
            <a:endParaRPr sz="15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3"/>
                                        </p:tgtEl>
                                        <p:attrNameLst>
                                          <p:attrName>style.visibility</p:attrName>
                                        </p:attrNameLst>
                                      </p:cBhvr>
                                      <p:to>
                                        <p:strVal val="visible"/>
                                      </p:to>
                                    </p:set>
                                    <p:animEffect filter="fade" transition="in">
                                      <p:cBhvr>
                                        <p:cTn dur="1000"/>
                                        <p:tgtEl>
                                          <p:spTgt spid="5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0" st="0"/>
                                            </p:txEl>
                                          </p:spTgt>
                                        </p:tgtEl>
                                        <p:attrNameLst>
                                          <p:attrName>style.visibility</p:attrName>
                                        </p:attrNameLst>
                                      </p:cBhvr>
                                      <p:to>
                                        <p:strVal val="visible"/>
                                      </p:to>
                                    </p:set>
                                    <p:animEffect filter="fade" transition="in">
                                      <p:cBhvr>
                                        <p:cTn dur="1000"/>
                                        <p:tgtEl>
                                          <p:spTgt spid="52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1" st="1"/>
                                            </p:txEl>
                                          </p:spTgt>
                                        </p:tgtEl>
                                        <p:attrNameLst>
                                          <p:attrName>style.visibility</p:attrName>
                                        </p:attrNameLst>
                                      </p:cBhvr>
                                      <p:to>
                                        <p:strVal val="visible"/>
                                      </p:to>
                                    </p:set>
                                    <p:animEffect filter="fade" transition="in">
                                      <p:cBhvr>
                                        <p:cTn dur="1000"/>
                                        <p:tgtEl>
                                          <p:spTgt spid="52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2" st="2"/>
                                            </p:txEl>
                                          </p:spTgt>
                                        </p:tgtEl>
                                        <p:attrNameLst>
                                          <p:attrName>style.visibility</p:attrName>
                                        </p:attrNameLst>
                                      </p:cBhvr>
                                      <p:to>
                                        <p:strVal val="visible"/>
                                      </p:to>
                                    </p:set>
                                    <p:animEffect filter="fade" transition="in">
                                      <p:cBhvr>
                                        <p:cTn dur="1000"/>
                                        <p:tgtEl>
                                          <p:spTgt spid="52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3" st="3"/>
                                            </p:txEl>
                                          </p:spTgt>
                                        </p:tgtEl>
                                        <p:attrNameLst>
                                          <p:attrName>style.visibility</p:attrName>
                                        </p:attrNameLst>
                                      </p:cBhvr>
                                      <p:to>
                                        <p:strVal val="visible"/>
                                      </p:to>
                                    </p:set>
                                    <p:animEffect filter="fade" transition="in">
                                      <p:cBhvr>
                                        <p:cTn dur="1000"/>
                                        <p:tgtEl>
                                          <p:spTgt spid="52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4" st="4"/>
                                            </p:txEl>
                                          </p:spTgt>
                                        </p:tgtEl>
                                        <p:attrNameLst>
                                          <p:attrName>style.visibility</p:attrName>
                                        </p:attrNameLst>
                                      </p:cBhvr>
                                      <p:to>
                                        <p:strVal val="visible"/>
                                      </p:to>
                                    </p:set>
                                    <p:animEffect filter="fade" transition="in">
                                      <p:cBhvr>
                                        <p:cTn dur="1000"/>
                                        <p:tgtEl>
                                          <p:spTgt spid="52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5" st="5"/>
                                            </p:txEl>
                                          </p:spTgt>
                                        </p:tgtEl>
                                        <p:attrNameLst>
                                          <p:attrName>style.visibility</p:attrName>
                                        </p:attrNameLst>
                                      </p:cBhvr>
                                      <p:to>
                                        <p:strVal val="visible"/>
                                      </p:to>
                                    </p:set>
                                    <p:animEffect filter="fade" transition="in">
                                      <p:cBhvr>
                                        <p:cTn dur="1000"/>
                                        <p:tgtEl>
                                          <p:spTgt spid="52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6">
                                            <p:txEl>
                                              <p:pRg end="6" st="6"/>
                                            </p:txEl>
                                          </p:spTgt>
                                        </p:tgtEl>
                                        <p:attrNameLst>
                                          <p:attrName>style.visibility</p:attrName>
                                        </p:attrNameLst>
                                      </p:cBhvr>
                                      <p:to>
                                        <p:strVal val="visible"/>
                                      </p:to>
                                    </p:set>
                                    <p:animEffect filter="fade" transition="in">
                                      <p:cBhvr>
                                        <p:cTn dur="1000"/>
                                        <p:tgtEl>
                                          <p:spTgt spid="52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55"/>
          <p:cNvSpPr txBox="1"/>
          <p:nvPr>
            <p:ph type="title"/>
          </p:nvPr>
        </p:nvSpPr>
        <p:spPr>
          <a:xfrm>
            <a:off x="2325150" y="3247675"/>
            <a:ext cx="61056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Applications </a:t>
            </a:r>
            <a:endParaRPr/>
          </a:p>
        </p:txBody>
      </p:sp>
      <p:sp>
        <p:nvSpPr>
          <p:cNvPr id="532" name="Google Shape;532;p55"/>
          <p:cNvSpPr txBox="1"/>
          <p:nvPr>
            <p:ph idx="1" type="subTitle"/>
          </p:nvPr>
        </p:nvSpPr>
        <p:spPr>
          <a:xfrm>
            <a:off x="4027400" y="4229000"/>
            <a:ext cx="4403400" cy="375000"/>
          </a:xfrm>
          <a:prstGeom prst="rect">
            <a:avLst/>
          </a:prstGeom>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t>how quantum mechanics are being used</a:t>
            </a:r>
            <a:endParaRPr/>
          </a:p>
        </p:txBody>
      </p:sp>
      <p:sp>
        <p:nvSpPr>
          <p:cNvPr id="533" name="Google Shape;533;p55"/>
          <p:cNvSpPr txBox="1"/>
          <p:nvPr>
            <p:ph idx="2" type="title"/>
          </p:nvPr>
        </p:nvSpPr>
        <p:spPr>
          <a:xfrm>
            <a:off x="6719575" y="2206050"/>
            <a:ext cx="17112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03</a:t>
            </a:r>
            <a:endParaRPr/>
          </a:p>
        </p:txBody>
      </p:sp>
      <p:pic>
        <p:nvPicPr>
          <p:cNvPr id="534" name="Google Shape;534;p55"/>
          <p:cNvPicPr preferRelativeResize="0"/>
          <p:nvPr/>
        </p:nvPicPr>
        <p:blipFill>
          <a:blip r:embed="rId3">
            <a:alphaModFix/>
          </a:blip>
          <a:stretch>
            <a:fillRect/>
          </a:stretch>
        </p:blipFill>
        <p:spPr>
          <a:xfrm>
            <a:off x="2586001" y="1319750"/>
            <a:ext cx="2503997" cy="2504003"/>
          </a:xfrm>
          <a:prstGeom prst="rect">
            <a:avLst/>
          </a:prstGeom>
          <a:noFill/>
          <a:ln>
            <a:noFill/>
          </a:ln>
        </p:spPr>
      </p:pic>
      <p:sp>
        <p:nvSpPr>
          <p:cNvPr id="535" name="Google Shape;535;p55"/>
          <p:cNvSpPr txBox="1"/>
          <p:nvPr/>
        </p:nvSpPr>
        <p:spPr>
          <a:xfrm>
            <a:off x="0" y="0"/>
            <a:ext cx="2286000" cy="14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Quicksand"/>
                <a:ea typeface="Quicksand"/>
                <a:cs typeface="Quicksand"/>
                <a:sym typeface="Quicksand"/>
              </a:rPr>
              <a:t>𝑍 𝑧 𝑧</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／￣￣ヽ￣￣＼♡︎</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　　レ |　　⌒ ヽ♡︎</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＼＿＿ノ丶 　 )</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(_と＿_ノ⊂ニノ</a:t>
            </a:r>
            <a:endParaRPr sz="1200">
              <a:solidFill>
                <a:schemeClr val="dk2"/>
              </a:solidFill>
              <a:latin typeface="Quicksand"/>
              <a:ea typeface="Quicksand"/>
              <a:cs typeface="Quicksand"/>
              <a:sym typeface="Quicksa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id="540" name="Google Shape;540;p56"/>
          <p:cNvPicPr preferRelativeResize="0"/>
          <p:nvPr/>
        </p:nvPicPr>
        <p:blipFill rotWithShape="1">
          <a:blip r:embed="rId3">
            <a:alphaModFix/>
          </a:blip>
          <a:srcRect b="0" l="12590" r="23335" t="0"/>
          <a:stretch/>
        </p:blipFill>
        <p:spPr>
          <a:xfrm>
            <a:off x="4899150" y="1249025"/>
            <a:ext cx="3631800" cy="3372600"/>
          </a:xfrm>
          <a:prstGeom prst="rect">
            <a:avLst/>
          </a:prstGeom>
          <a:noFill/>
          <a:ln>
            <a:noFill/>
          </a:ln>
        </p:spPr>
      </p:pic>
      <p:sp>
        <p:nvSpPr>
          <p:cNvPr id="541" name="Google Shape;541;p56"/>
          <p:cNvSpPr txBox="1"/>
          <p:nvPr/>
        </p:nvSpPr>
        <p:spPr>
          <a:xfrm>
            <a:off x="4899150" y="4235225"/>
            <a:ext cx="1213800" cy="386400"/>
          </a:xfrm>
          <a:prstGeom prst="rect">
            <a:avLst/>
          </a:prstGeom>
          <a:solidFill>
            <a:srgbClr val="242E4C">
              <a:alpha val="53640"/>
            </a:srgbClr>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m</a:t>
            </a:r>
            <a:r>
              <a:rPr lang="en">
                <a:solidFill>
                  <a:schemeClr val="dk2"/>
                </a:solidFill>
                <a:latin typeface="Quicksand"/>
                <a:ea typeface="Quicksand"/>
                <a:cs typeface="Quicksand"/>
                <a:sym typeface="Quicksand"/>
              </a:rPr>
              <a:t>ouse lung</a:t>
            </a:r>
            <a:endParaRPr>
              <a:solidFill>
                <a:schemeClr val="dk2"/>
              </a:solidFill>
              <a:latin typeface="Quicksand"/>
              <a:ea typeface="Quicksand"/>
              <a:cs typeface="Quicksand"/>
              <a:sym typeface="Quicksand"/>
            </a:endParaRPr>
          </a:p>
        </p:txBody>
      </p:sp>
      <p:pic>
        <p:nvPicPr>
          <p:cNvPr id="542" name="Google Shape;542;p56"/>
          <p:cNvPicPr preferRelativeResize="0"/>
          <p:nvPr/>
        </p:nvPicPr>
        <p:blipFill rotWithShape="1">
          <a:blip r:embed="rId4">
            <a:alphaModFix/>
          </a:blip>
          <a:srcRect b="0" l="22626" r="19101" t="0"/>
          <a:stretch/>
        </p:blipFill>
        <p:spPr>
          <a:xfrm>
            <a:off x="4899150" y="1249025"/>
            <a:ext cx="3631799" cy="3372600"/>
          </a:xfrm>
          <a:prstGeom prst="rect">
            <a:avLst/>
          </a:prstGeom>
          <a:noFill/>
          <a:ln>
            <a:noFill/>
          </a:ln>
        </p:spPr>
      </p:pic>
      <p:sp>
        <p:nvSpPr>
          <p:cNvPr id="543" name="Google Shape;543;p56"/>
          <p:cNvSpPr txBox="1"/>
          <p:nvPr>
            <p:ph type="title"/>
          </p:nvPr>
        </p:nvSpPr>
        <p:spPr>
          <a:xfrm>
            <a:off x="713350" y="477425"/>
            <a:ext cx="5942100" cy="77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Electron Microscopes</a:t>
            </a:r>
            <a:endParaRPr/>
          </a:p>
        </p:txBody>
      </p:sp>
      <p:sp>
        <p:nvSpPr>
          <p:cNvPr id="544" name="Google Shape;544;p56"/>
          <p:cNvSpPr txBox="1"/>
          <p:nvPr>
            <p:ph idx="1" type="subTitle"/>
          </p:nvPr>
        </p:nvSpPr>
        <p:spPr>
          <a:xfrm>
            <a:off x="713350" y="1249025"/>
            <a:ext cx="3631800" cy="337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400"/>
              <a:t>Transmission Electron Microscope (TEM)</a:t>
            </a:r>
            <a:endParaRPr b="1" sz="1400"/>
          </a:p>
          <a:p>
            <a:pPr indent="-317500" lvl="0" marL="457200" rtl="0" algn="l">
              <a:spcBef>
                <a:spcPts val="0"/>
              </a:spcBef>
              <a:spcAft>
                <a:spcPts val="0"/>
              </a:spcAft>
              <a:buSzPts val="1400"/>
              <a:buFont typeface="Quicksand Light"/>
              <a:buChar char="●"/>
            </a:pPr>
            <a:r>
              <a:rPr lang="en" sz="1400"/>
              <a:t>used to view structures inside of materials</a:t>
            </a:r>
            <a:endParaRPr sz="1400"/>
          </a:p>
          <a:p>
            <a:pPr indent="-317500" lvl="0" marL="457200" rtl="0" algn="l">
              <a:spcBef>
                <a:spcPts val="0"/>
              </a:spcBef>
              <a:spcAft>
                <a:spcPts val="0"/>
              </a:spcAft>
              <a:buSzPts val="1400"/>
              <a:buChar char="●"/>
            </a:pPr>
            <a:r>
              <a:rPr lang="en" sz="1400"/>
              <a:t>resolution of .05nm</a:t>
            </a:r>
            <a:endParaRPr sz="1400"/>
          </a:p>
          <a:p>
            <a:pPr indent="-317500" lvl="0" marL="457200" rtl="0" algn="l">
              <a:spcBef>
                <a:spcPts val="0"/>
              </a:spcBef>
              <a:spcAft>
                <a:spcPts val="0"/>
              </a:spcAft>
              <a:buSzPts val="1400"/>
              <a:buChar char="●"/>
            </a:pPr>
            <a:r>
              <a:rPr lang="en" sz="1400"/>
              <a:t>generates electrons, accelerates them to 70% speed of light</a:t>
            </a:r>
            <a:endParaRPr sz="1400"/>
          </a:p>
          <a:p>
            <a:pPr indent="-317500" lvl="0" marL="457200" rtl="0" algn="l">
              <a:spcBef>
                <a:spcPts val="0"/>
              </a:spcBef>
              <a:spcAft>
                <a:spcPts val="0"/>
              </a:spcAft>
              <a:buSzPts val="1400"/>
              <a:buChar char="●"/>
            </a:pPr>
            <a:r>
              <a:rPr lang="en" sz="1400"/>
              <a:t>electron beam varies by the material and density of specimen</a:t>
            </a:r>
            <a:endParaRPr sz="1400"/>
          </a:p>
          <a:p>
            <a:pPr indent="-317500" lvl="0" marL="457200" rtl="0" algn="l">
              <a:spcBef>
                <a:spcPts val="0"/>
              </a:spcBef>
              <a:spcAft>
                <a:spcPts val="0"/>
              </a:spcAft>
              <a:buSzPts val="1400"/>
              <a:buChar char="●"/>
            </a:pPr>
            <a:r>
              <a:rPr lang="en" sz="1400"/>
              <a:t>image of specimen is imprinted in the electron beam and then magnified 2 million times</a:t>
            </a:r>
            <a:endParaRPr sz="1400"/>
          </a:p>
          <a:p>
            <a:pPr indent="-317500" lvl="0" marL="457200" rtl="0" algn="l">
              <a:spcBef>
                <a:spcPts val="0"/>
              </a:spcBef>
              <a:spcAft>
                <a:spcPts val="0"/>
              </a:spcAft>
              <a:buSzPts val="1400"/>
              <a:buChar char="●"/>
            </a:pPr>
            <a:r>
              <a:rPr lang="en" sz="1400"/>
              <a:t>image is ~5cm wide, large enough to be captured by camera</a:t>
            </a:r>
            <a:endParaRPr/>
          </a:p>
        </p:txBody>
      </p:sp>
      <p:sp>
        <p:nvSpPr>
          <p:cNvPr id="545" name="Google Shape;545;p56"/>
          <p:cNvSpPr txBox="1"/>
          <p:nvPr/>
        </p:nvSpPr>
        <p:spPr>
          <a:xfrm>
            <a:off x="4899150" y="4235225"/>
            <a:ext cx="873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gold</a:t>
            </a:r>
            <a:endParaRPr>
              <a:solidFill>
                <a:schemeClr val="dk2"/>
              </a:solidFill>
              <a:latin typeface="Quicksand"/>
              <a:ea typeface="Quicksand"/>
              <a:cs typeface="Quicksand"/>
              <a:sym typeface="Quicksand"/>
            </a:endParaRPr>
          </a:p>
        </p:txBody>
      </p:sp>
      <p:sp>
        <p:nvSpPr>
          <p:cNvPr id="546" name="Google Shape;546;p56"/>
          <p:cNvSpPr txBox="1"/>
          <p:nvPr/>
        </p:nvSpPr>
        <p:spPr>
          <a:xfrm>
            <a:off x="5610225" y="648800"/>
            <a:ext cx="914400" cy="5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ᓚ₍ ^. .^₎</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57"/>
          <p:cNvSpPr txBox="1"/>
          <p:nvPr>
            <p:ph type="title"/>
          </p:nvPr>
        </p:nvSpPr>
        <p:spPr>
          <a:xfrm>
            <a:off x="713350" y="477425"/>
            <a:ext cx="5942100" cy="771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Electron Microscopes</a:t>
            </a:r>
            <a:endParaRPr/>
          </a:p>
        </p:txBody>
      </p:sp>
      <p:sp>
        <p:nvSpPr>
          <p:cNvPr id="552" name="Google Shape;552;p57"/>
          <p:cNvSpPr txBox="1"/>
          <p:nvPr>
            <p:ph idx="1" type="subTitle"/>
          </p:nvPr>
        </p:nvSpPr>
        <p:spPr>
          <a:xfrm>
            <a:off x="4899150" y="1249025"/>
            <a:ext cx="3631800" cy="3372600"/>
          </a:xfrm>
          <a:prstGeom prst="rect">
            <a:avLst/>
          </a:prstGeom>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00"/>
              <a:t>Scanning Electron Microscope (SEM)</a:t>
            </a:r>
            <a:endParaRPr b="1" sz="1400"/>
          </a:p>
          <a:p>
            <a:pPr indent="-317500" lvl="0" marL="457200" rtl="0" algn="l">
              <a:spcBef>
                <a:spcPts val="0"/>
              </a:spcBef>
              <a:spcAft>
                <a:spcPts val="0"/>
              </a:spcAft>
              <a:buSzPts val="1400"/>
              <a:buChar char="●"/>
            </a:pPr>
            <a:r>
              <a:rPr lang="en" sz="1400"/>
              <a:t>used to scan the surface of specimens</a:t>
            </a:r>
            <a:endParaRPr sz="1400"/>
          </a:p>
          <a:p>
            <a:pPr indent="-317500" lvl="0" marL="457200" rtl="0" algn="l">
              <a:spcBef>
                <a:spcPts val="0"/>
              </a:spcBef>
              <a:spcAft>
                <a:spcPts val="0"/>
              </a:spcAft>
              <a:buSzPts val="1400"/>
              <a:buChar char="●"/>
            </a:pPr>
            <a:r>
              <a:rPr lang="en" sz="1400"/>
              <a:t>r</a:t>
            </a:r>
            <a:r>
              <a:rPr lang="en" sz="1400"/>
              <a:t>esolution of 1nm</a:t>
            </a:r>
            <a:endParaRPr sz="1400"/>
          </a:p>
          <a:p>
            <a:pPr indent="-317500" lvl="0" marL="457200" rtl="0" algn="l">
              <a:spcBef>
                <a:spcPts val="0"/>
              </a:spcBef>
              <a:spcAft>
                <a:spcPts val="0"/>
              </a:spcAft>
              <a:buSzPts val="1400"/>
              <a:buChar char="●"/>
            </a:pPr>
            <a:r>
              <a:rPr lang="en" sz="1400"/>
              <a:t>c</a:t>
            </a:r>
            <a:r>
              <a:rPr lang="en" sz="1400"/>
              <a:t>reates a focused beam of electrons and </a:t>
            </a:r>
            <a:r>
              <a:rPr lang="en" sz="1400"/>
              <a:t>scans</a:t>
            </a:r>
            <a:r>
              <a:rPr lang="en" sz="1400"/>
              <a:t> across the surface of an object</a:t>
            </a:r>
            <a:endParaRPr sz="1400"/>
          </a:p>
          <a:p>
            <a:pPr indent="-317500" lvl="0" marL="457200" rtl="0" algn="l">
              <a:spcBef>
                <a:spcPts val="0"/>
              </a:spcBef>
              <a:spcAft>
                <a:spcPts val="0"/>
              </a:spcAft>
              <a:buSzPts val="1400"/>
              <a:buChar char="●"/>
            </a:pPr>
            <a:r>
              <a:rPr lang="en" sz="1400"/>
              <a:t>electrons bounce off specimen and create secondary electrons</a:t>
            </a:r>
            <a:endParaRPr sz="1400"/>
          </a:p>
          <a:p>
            <a:pPr indent="-317500" lvl="0" marL="457200" rtl="0" algn="l">
              <a:spcBef>
                <a:spcPts val="0"/>
              </a:spcBef>
              <a:spcAft>
                <a:spcPts val="0"/>
              </a:spcAft>
              <a:buSzPts val="1400"/>
              <a:buChar char="●"/>
            </a:pPr>
            <a:r>
              <a:rPr lang="en" sz="1400"/>
              <a:t>s</a:t>
            </a:r>
            <a:r>
              <a:rPr lang="en" sz="1400"/>
              <a:t>econdary electrons can be measured for details about the surface and the chemical makeup</a:t>
            </a:r>
            <a:endParaRPr sz="1400"/>
          </a:p>
        </p:txBody>
      </p:sp>
      <p:pic>
        <p:nvPicPr>
          <p:cNvPr id="553" name="Google Shape;553;p57"/>
          <p:cNvPicPr preferRelativeResize="0"/>
          <p:nvPr/>
        </p:nvPicPr>
        <p:blipFill rotWithShape="1">
          <a:blip r:embed="rId3">
            <a:alphaModFix/>
          </a:blip>
          <a:srcRect b="0" l="10605" r="14121" t="0"/>
          <a:stretch/>
        </p:blipFill>
        <p:spPr>
          <a:xfrm>
            <a:off x="713350" y="1249025"/>
            <a:ext cx="3631800" cy="3372600"/>
          </a:xfrm>
          <a:prstGeom prst="rect">
            <a:avLst/>
          </a:prstGeom>
          <a:noFill/>
          <a:ln>
            <a:noFill/>
          </a:ln>
        </p:spPr>
      </p:pic>
      <p:sp>
        <p:nvSpPr>
          <p:cNvPr id="554" name="Google Shape;554;p57"/>
          <p:cNvSpPr txBox="1"/>
          <p:nvPr/>
        </p:nvSpPr>
        <p:spPr>
          <a:xfrm>
            <a:off x="713350" y="4235225"/>
            <a:ext cx="15108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snowflake</a:t>
            </a:r>
            <a:endParaRPr>
              <a:solidFill>
                <a:schemeClr val="dk2"/>
              </a:solidFill>
              <a:latin typeface="Quicksand"/>
              <a:ea typeface="Quicksand"/>
              <a:cs typeface="Quicksand"/>
              <a:sym typeface="Quicksand"/>
            </a:endParaRPr>
          </a:p>
        </p:txBody>
      </p:sp>
      <p:pic>
        <p:nvPicPr>
          <p:cNvPr id="555" name="Google Shape;555;p57"/>
          <p:cNvPicPr preferRelativeResize="0"/>
          <p:nvPr/>
        </p:nvPicPr>
        <p:blipFill rotWithShape="1">
          <a:blip r:embed="rId4">
            <a:alphaModFix/>
          </a:blip>
          <a:srcRect b="0" l="8548" r="12080" t="0"/>
          <a:stretch/>
        </p:blipFill>
        <p:spPr>
          <a:xfrm>
            <a:off x="713350" y="1249025"/>
            <a:ext cx="3631799" cy="3372599"/>
          </a:xfrm>
          <a:prstGeom prst="rect">
            <a:avLst/>
          </a:prstGeom>
          <a:noFill/>
          <a:ln>
            <a:noFill/>
          </a:ln>
        </p:spPr>
      </p:pic>
      <p:sp>
        <p:nvSpPr>
          <p:cNvPr id="556" name="Google Shape;556;p57"/>
          <p:cNvSpPr txBox="1"/>
          <p:nvPr/>
        </p:nvSpPr>
        <p:spPr>
          <a:xfrm>
            <a:off x="713350" y="4235225"/>
            <a:ext cx="873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pollen</a:t>
            </a:r>
            <a:endParaRPr>
              <a:solidFill>
                <a:schemeClr val="dk2"/>
              </a:solidFill>
              <a:latin typeface="Quicksand"/>
              <a:ea typeface="Quicksand"/>
              <a:cs typeface="Quicksand"/>
              <a:sym typeface="Quicksand"/>
            </a:endParaRPr>
          </a:p>
        </p:txBody>
      </p:sp>
      <p:pic>
        <p:nvPicPr>
          <p:cNvPr id="557" name="Google Shape;557;p57"/>
          <p:cNvPicPr preferRelativeResize="0"/>
          <p:nvPr/>
        </p:nvPicPr>
        <p:blipFill rotWithShape="1">
          <a:blip r:embed="rId5">
            <a:alphaModFix/>
          </a:blip>
          <a:srcRect b="0" l="9088" r="4682" t="0"/>
          <a:stretch/>
        </p:blipFill>
        <p:spPr>
          <a:xfrm>
            <a:off x="713351" y="1249025"/>
            <a:ext cx="3631800" cy="3372601"/>
          </a:xfrm>
          <a:prstGeom prst="rect">
            <a:avLst/>
          </a:prstGeom>
          <a:noFill/>
          <a:ln>
            <a:noFill/>
          </a:ln>
        </p:spPr>
      </p:pic>
      <p:sp>
        <p:nvSpPr>
          <p:cNvPr id="558" name="Google Shape;558;p57"/>
          <p:cNvSpPr txBox="1"/>
          <p:nvPr/>
        </p:nvSpPr>
        <p:spPr>
          <a:xfrm>
            <a:off x="713350" y="4235225"/>
            <a:ext cx="873900" cy="38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ant</a:t>
            </a:r>
            <a:endParaRPr>
              <a:solidFill>
                <a:schemeClr val="dk2"/>
              </a:solidFill>
              <a:latin typeface="Quicksand"/>
              <a:ea typeface="Quicksand"/>
              <a:cs typeface="Quicksand"/>
              <a:sym typeface="Quicksand"/>
            </a:endParaRPr>
          </a:p>
        </p:txBody>
      </p:sp>
      <p:sp>
        <p:nvSpPr>
          <p:cNvPr id="559" name="Google Shape;559;p57"/>
          <p:cNvSpPr txBox="1"/>
          <p:nvPr/>
        </p:nvSpPr>
        <p:spPr>
          <a:xfrm>
            <a:off x="5572125" y="429875"/>
            <a:ext cx="1323900" cy="86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づ♡</a:t>
            </a:r>
            <a:endParaRPr>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p58"/>
          <p:cNvSpPr txBox="1"/>
          <p:nvPr>
            <p:ph type="title"/>
          </p:nvPr>
        </p:nvSpPr>
        <p:spPr>
          <a:xfrm>
            <a:off x="390475" y="265875"/>
            <a:ext cx="3197700" cy="101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MRI scanners</a:t>
            </a:r>
            <a:endParaRPr/>
          </a:p>
        </p:txBody>
      </p:sp>
      <p:pic>
        <p:nvPicPr>
          <p:cNvPr id="565" name="Google Shape;565;p58"/>
          <p:cNvPicPr preferRelativeResize="0"/>
          <p:nvPr/>
        </p:nvPicPr>
        <p:blipFill>
          <a:blip r:embed="rId3">
            <a:alphaModFix/>
          </a:blip>
          <a:stretch>
            <a:fillRect/>
          </a:stretch>
        </p:blipFill>
        <p:spPr>
          <a:xfrm>
            <a:off x="2130262" y="1039049"/>
            <a:ext cx="4883474" cy="3645174"/>
          </a:xfrm>
          <a:prstGeom prst="rect">
            <a:avLst/>
          </a:prstGeom>
          <a:noFill/>
          <a:ln>
            <a:noFill/>
          </a:ln>
        </p:spPr>
      </p:pic>
      <p:sp>
        <p:nvSpPr>
          <p:cNvPr id="566" name="Google Shape;566;p58"/>
          <p:cNvSpPr txBox="1"/>
          <p:nvPr/>
        </p:nvSpPr>
        <p:spPr>
          <a:xfrm>
            <a:off x="3400425" y="265875"/>
            <a:ext cx="2657400" cy="17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r>
              <a:rPr lang="en" sz="1200">
                <a:solidFill>
                  <a:schemeClr val="dk2"/>
                </a:solidFill>
                <a:latin typeface="Quicksand"/>
                <a:ea typeface="Quicksand"/>
                <a:cs typeface="Quicksand"/>
                <a:sym typeface="Quicksand"/>
              </a:rPr>
              <a:t>/\__/\    </a:t>
            </a: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=(,,&gt;ヮ&lt;,,)= &lt;◟𝘺𝘦𝘺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\ノ</a:t>
            </a:r>
            <a:endParaRPr>
              <a:solidFill>
                <a:schemeClr val="dk2"/>
              </a:solidFill>
              <a:latin typeface="Quicksand"/>
              <a:ea typeface="Quicksand"/>
              <a:cs typeface="Quicksand"/>
              <a:sym typeface="Quicksan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59"/>
          <p:cNvSpPr txBox="1"/>
          <p:nvPr>
            <p:ph idx="1" type="subTitle"/>
          </p:nvPr>
        </p:nvSpPr>
        <p:spPr>
          <a:xfrm>
            <a:off x="622325" y="1163375"/>
            <a:ext cx="1760700" cy="16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a:t>
            </a:r>
            <a:r>
              <a:rPr lang="en"/>
              <a:t>ight</a:t>
            </a:r>
            <a:endParaRPr/>
          </a:p>
          <a:p>
            <a:pPr indent="0" lvl="0" marL="0" rtl="0" algn="l">
              <a:spcBef>
                <a:spcPts val="0"/>
              </a:spcBef>
              <a:spcAft>
                <a:spcPts val="0"/>
              </a:spcAft>
              <a:buNone/>
            </a:pPr>
            <a:r>
              <a:rPr b="1" lang="en"/>
              <a:t>A</a:t>
            </a:r>
            <a:r>
              <a:rPr lang="en"/>
              <a:t>mplification by</a:t>
            </a:r>
            <a:endParaRPr/>
          </a:p>
          <a:p>
            <a:pPr indent="0" lvl="0" marL="0" rtl="0" algn="l">
              <a:spcBef>
                <a:spcPts val="0"/>
              </a:spcBef>
              <a:spcAft>
                <a:spcPts val="0"/>
              </a:spcAft>
              <a:buNone/>
            </a:pPr>
            <a:r>
              <a:rPr b="1" lang="en"/>
              <a:t>S</a:t>
            </a:r>
            <a:r>
              <a:rPr lang="en"/>
              <a:t>timulated</a:t>
            </a:r>
            <a:endParaRPr/>
          </a:p>
          <a:p>
            <a:pPr indent="0" lvl="0" marL="0" rtl="0" algn="l">
              <a:spcBef>
                <a:spcPts val="0"/>
              </a:spcBef>
              <a:spcAft>
                <a:spcPts val="0"/>
              </a:spcAft>
              <a:buNone/>
            </a:pPr>
            <a:r>
              <a:rPr b="1" lang="en"/>
              <a:t>E</a:t>
            </a:r>
            <a:r>
              <a:rPr lang="en"/>
              <a:t>mission of</a:t>
            </a:r>
            <a:endParaRPr/>
          </a:p>
          <a:p>
            <a:pPr indent="0" lvl="0" marL="0" rtl="0" algn="l">
              <a:spcBef>
                <a:spcPts val="0"/>
              </a:spcBef>
              <a:spcAft>
                <a:spcPts val="0"/>
              </a:spcAft>
              <a:buNone/>
            </a:pPr>
            <a:r>
              <a:rPr b="1" lang="en"/>
              <a:t>R</a:t>
            </a:r>
            <a:r>
              <a:rPr lang="en"/>
              <a:t>adiation</a:t>
            </a:r>
            <a:endParaRPr/>
          </a:p>
          <a:p>
            <a:pPr indent="0" lvl="0" marL="0" rtl="0" algn="l">
              <a:spcBef>
                <a:spcPts val="0"/>
              </a:spcBef>
              <a:spcAft>
                <a:spcPts val="0"/>
              </a:spcAft>
              <a:buNone/>
            </a:pPr>
            <a:r>
              <a:t/>
            </a:r>
            <a:endParaRPr/>
          </a:p>
        </p:txBody>
      </p:sp>
      <p:sp>
        <p:nvSpPr>
          <p:cNvPr id="572" name="Google Shape;572;p59"/>
          <p:cNvSpPr txBox="1"/>
          <p:nvPr>
            <p:ph type="title"/>
          </p:nvPr>
        </p:nvSpPr>
        <p:spPr>
          <a:xfrm>
            <a:off x="720000" y="272825"/>
            <a:ext cx="382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Laser</a:t>
            </a:r>
            <a:endParaRPr sz="2000"/>
          </a:p>
        </p:txBody>
      </p:sp>
      <p:sp>
        <p:nvSpPr>
          <p:cNvPr id="573" name="Google Shape;573;p59"/>
          <p:cNvSpPr txBox="1"/>
          <p:nvPr/>
        </p:nvSpPr>
        <p:spPr>
          <a:xfrm>
            <a:off x="622325" y="3004000"/>
            <a:ext cx="2173800" cy="107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Monochromatic: same color (Lambda)</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Coherent: same phase</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Collimated: thin Beam</a:t>
            </a:r>
            <a:endParaRPr>
              <a:solidFill>
                <a:schemeClr val="dk2"/>
              </a:solidFill>
              <a:latin typeface="Quicksand"/>
              <a:ea typeface="Quicksand"/>
              <a:cs typeface="Quicksand"/>
              <a:sym typeface="Quicksand"/>
            </a:endParaRPr>
          </a:p>
        </p:txBody>
      </p:sp>
      <p:sp>
        <p:nvSpPr>
          <p:cNvPr id="574" name="Google Shape;574;p59"/>
          <p:cNvSpPr/>
          <p:nvPr/>
        </p:nvSpPr>
        <p:spPr>
          <a:xfrm>
            <a:off x="4188550" y="1538650"/>
            <a:ext cx="3114000" cy="2319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75" name="Google Shape;575;p59"/>
          <p:cNvSpPr/>
          <p:nvPr/>
        </p:nvSpPr>
        <p:spPr>
          <a:xfrm>
            <a:off x="4188550" y="1893725"/>
            <a:ext cx="3114000" cy="6828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76" name="Google Shape;576;p59"/>
          <p:cNvSpPr/>
          <p:nvPr/>
        </p:nvSpPr>
        <p:spPr>
          <a:xfrm>
            <a:off x="4188550" y="2699700"/>
            <a:ext cx="3114000" cy="231900"/>
          </a:xfrm>
          <a:prstGeom prst="rect">
            <a:avLst/>
          </a:prstGeom>
          <a:no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77" name="Google Shape;577;p59"/>
          <p:cNvSpPr txBox="1"/>
          <p:nvPr/>
        </p:nvSpPr>
        <p:spPr>
          <a:xfrm>
            <a:off x="3492500" y="2058125"/>
            <a:ext cx="1001400" cy="35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Ruby</a:t>
            </a:r>
            <a:endParaRPr>
              <a:solidFill>
                <a:schemeClr val="dk2"/>
              </a:solidFill>
              <a:latin typeface="Quicksand"/>
              <a:ea typeface="Quicksand"/>
              <a:cs typeface="Quicksand"/>
              <a:sym typeface="Quicksand"/>
            </a:endParaRPr>
          </a:p>
        </p:txBody>
      </p:sp>
      <p:sp>
        <p:nvSpPr>
          <p:cNvPr id="578" name="Google Shape;578;p59"/>
          <p:cNvSpPr txBox="1"/>
          <p:nvPr/>
        </p:nvSpPr>
        <p:spPr>
          <a:xfrm>
            <a:off x="3150575" y="1489800"/>
            <a:ext cx="1172400" cy="2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Flash Bulb</a:t>
            </a:r>
            <a:endParaRPr>
              <a:solidFill>
                <a:schemeClr val="dk2"/>
              </a:solidFill>
              <a:latin typeface="Quicksand"/>
              <a:ea typeface="Quicksand"/>
              <a:cs typeface="Quicksand"/>
              <a:sym typeface="Quicksand"/>
            </a:endParaRPr>
          </a:p>
        </p:txBody>
      </p:sp>
      <p:cxnSp>
        <p:nvCxnSpPr>
          <p:cNvPr id="579" name="Google Shape;579;p59"/>
          <p:cNvCxnSpPr/>
          <p:nvPr/>
        </p:nvCxnSpPr>
        <p:spPr>
          <a:xfrm flipH="1" rot="10800000">
            <a:off x="3614625" y="2576725"/>
            <a:ext cx="561600" cy="317400"/>
          </a:xfrm>
          <a:prstGeom prst="straightConnector1">
            <a:avLst/>
          </a:prstGeom>
          <a:noFill/>
          <a:ln cap="flat" cmpd="sng" w="9525">
            <a:solidFill>
              <a:schemeClr val="dk2"/>
            </a:solidFill>
            <a:prstDash val="solid"/>
            <a:round/>
            <a:headEnd len="med" w="med" type="none"/>
            <a:tailEnd len="med" w="med" type="triangle"/>
          </a:ln>
        </p:spPr>
      </p:cxnSp>
      <p:sp>
        <p:nvSpPr>
          <p:cNvPr id="580" name="Google Shape;580;p59"/>
          <p:cNvSpPr txBox="1"/>
          <p:nvPr/>
        </p:nvSpPr>
        <p:spPr>
          <a:xfrm>
            <a:off x="3101638" y="2855975"/>
            <a:ext cx="1172400" cy="2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100% reflected</a:t>
            </a:r>
            <a:endParaRPr>
              <a:solidFill>
                <a:schemeClr val="dk2"/>
              </a:solidFill>
              <a:latin typeface="Quicksand"/>
              <a:ea typeface="Quicksand"/>
              <a:cs typeface="Quicksand"/>
              <a:sym typeface="Quicksand"/>
            </a:endParaRPr>
          </a:p>
        </p:txBody>
      </p:sp>
      <p:cxnSp>
        <p:nvCxnSpPr>
          <p:cNvPr id="581" name="Google Shape;581;p59"/>
          <p:cNvCxnSpPr/>
          <p:nvPr/>
        </p:nvCxnSpPr>
        <p:spPr>
          <a:xfrm rot="10800000">
            <a:off x="7351450" y="2540075"/>
            <a:ext cx="647100" cy="610500"/>
          </a:xfrm>
          <a:prstGeom prst="straightConnector1">
            <a:avLst/>
          </a:prstGeom>
          <a:noFill/>
          <a:ln cap="flat" cmpd="sng" w="9525">
            <a:solidFill>
              <a:schemeClr val="dk2"/>
            </a:solidFill>
            <a:prstDash val="solid"/>
            <a:round/>
            <a:headEnd len="med" w="med" type="none"/>
            <a:tailEnd len="med" w="med" type="triangle"/>
          </a:ln>
        </p:spPr>
      </p:cxnSp>
      <p:sp>
        <p:nvSpPr>
          <p:cNvPr id="582" name="Google Shape;582;p59"/>
          <p:cNvSpPr txBox="1"/>
          <p:nvPr/>
        </p:nvSpPr>
        <p:spPr>
          <a:xfrm>
            <a:off x="7662413" y="3087875"/>
            <a:ext cx="1172400" cy="23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98</a:t>
            </a:r>
            <a:r>
              <a:rPr lang="en">
                <a:solidFill>
                  <a:schemeClr val="dk2"/>
                </a:solidFill>
                <a:latin typeface="Quicksand"/>
                <a:ea typeface="Quicksand"/>
                <a:cs typeface="Quicksand"/>
                <a:sym typeface="Quicksand"/>
              </a:rPr>
              <a:t>% reflected</a:t>
            </a:r>
            <a:endParaRPr>
              <a:solidFill>
                <a:schemeClr val="dk2"/>
              </a:solidFill>
              <a:latin typeface="Quicksand"/>
              <a:ea typeface="Quicksand"/>
              <a:cs typeface="Quicksand"/>
              <a:sym typeface="Quicksand"/>
            </a:endParaRPr>
          </a:p>
        </p:txBody>
      </p:sp>
      <p:sp>
        <p:nvSpPr>
          <p:cNvPr id="583" name="Google Shape;583;p59"/>
          <p:cNvSpPr/>
          <p:nvPr/>
        </p:nvSpPr>
        <p:spPr>
          <a:xfrm>
            <a:off x="4579325" y="20393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84" name="Google Shape;584;p59"/>
          <p:cNvSpPr/>
          <p:nvPr/>
        </p:nvSpPr>
        <p:spPr>
          <a:xfrm>
            <a:off x="4731725" y="21917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85" name="Google Shape;585;p59"/>
          <p:cNvSpPr/>
          <p:nvPr/>
        </p:nvSpPr>
        <p:spPr>
          <a:xfrm>
            <a:off x="5950925" y="23441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86" name="Google Shape;586;p59"/>
          <p:cNvSpPr/>
          <p:nvPr/>
        </p:nvSpPr>
        <p:spPr>
          <a:xfrm>
            <a:off x="5341325" y="23441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87" name="Google Shape;587;p59"/>
          <p:cNvSpPr/>
          <p:nvPr/>
        </p:nvSpPr>
        <p:spPr>
          <a:xfrm>
            <a:off x="5188925" y="21155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88" name="Google Shape;588;p59"/>
          <p:cNvSpPr/>
          <p:nvPr/>
        </p:nvSpPr>
        <p:spPr>
          <a:xfrm>
            <a:off x="5646125" y="21917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89" name="Google Shape;589;p59"/>
          <p:cNvSpPr/>
          <p:nvPr/>
        </p:nvSpPr>
        <p:spPr>
          <a:xfrm>
            <a:off x="6255725" y="21155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90" name="Google Shape;590;p59"/>
          <p:cNvSpPr/>
          <p:nvPr/>
        </p:nvSpPr>
        <p:spPr>
          <a:xfrm>
            <a:off x="6255725" y="22679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591" name="Google Shape;591;p59"/>
          <p:cNvSpPr/>
          <p:nvPr/>
        </p:nvSpPr>
        <p:spPr>
          <a:xfrm>
            <a:off x="6941525" y="2115525"/>
            <a:ext cx="24300" cy="189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cxnSp>
        <p:nvCxnSpPr>
          <p:cNvPr id="592" name="Google Shape;592;p59"/>
          <p:cNvCxnSpPr/>
          <p:nvPr/>
        </p:nvCxnSpPr>
        <p:spPr>
          <a:xfrm flipH="1" rot="10800000">
            <a:off x="4359525" y="1978300"/>
            <a:ext cx="2979600" cy="36600"/>
          </a:xfrm>
          <a:prstGeom prst="straightConnector1">
            <a:avLst/>
          </a:prstGeom>
          <a:noFill/>
          <a:ln cap="flat" cmpd="sng" w="9525">
            <a:solidFill>
              <a:schemeClr val="dk2"/>
            </a:solidFill>
            <a:prstDash val="solid"/>
            <a:round/>
            <a:headEnd len="med" w="med" type="none"/>
            <a:tailEnd len="med" w="med" type="triangle"/>
          </a:ln>
        </p:spPr>
      </p:cxnSp>
      <p:cxnSp>
        <p:nvCxnSpPr>
          <p:cNvPr id="593" name="Google Shape;593;p59"/>
          <p:cNvCxnSpPr>
            <a:stCxn id="575" idx="3"/>
            <a:endCxn id="577" idx="3"/>
          </p:cNvCxnSpPr>
          <p:nvPr/>
        </p:nvCxnSpPr>
        <p:spPr>
          <a:xfrm rot="10800000">
            <a:off x="4493950" y="2235125"/>
            <a:ext cx="2808600" cy="0"/>
          </a:xfrm>
          <a:prstGeom prst="straightConnector1">
            <a:avLst/>
          </a:prstGeom>
          <a:noFill/>
          <a:ln cap="flat" cmpd="sng" w="9525">
            <a:solidFill>
              <a:schemeClr val="dk2"/>
            </a:solidFill>
            <a:prstDash val="solid"/>
            <a:round/>
            <a:headEnd len="med" w="med" type="none"/>
            <a:tailEnd len="med" w="med" type="triangle"/>
          </a:ln>
        </p:spPr>
      </p:cxnSp>
      <p:sp>
        <p:nvSpPr>
          <p:cNvPr id="594" name="Google Shape;594;p59"/>
          <p:cNvSpPr txBox="1"/>
          <p:nvPr/>
        </p:nvSpPr>
        <p:spPr>
          <a:xfrm>
            <a:off x="2241275" y="429375"/>
            <a:ext cx="1117500" cy="52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2"/>
                </a:solidFill>
                <a:latin typeface="Quicksand"/>
                <a:ea typeface="Quicksand"/>
                <a:cs typeface="Quicksand"/>
                <a:sym typeface="Quicksand"/>
              </a:rPr>
              <a:t>₍^&gt;ヮ&lt;^₎</a:t>
            </a:r>
            <a:endParaRPr sz="1900">
              <a:solidFill>
                <a:schemeClr val="dk2"/>
              </a:solidFill>
              <a:latin typeface="Quicksand"/>
              <a:ea typeface="Quicksand"/>
              <a:cs typeface="Quicksand"/>
              <a:sym typeface="Quicksand"/>
            </a:endParaRPr>
          </a:p>
        </p:txBody>
      </p:sp>
      <p:sp>
        <p:nvSpPr>
          <p:cNvPr id="595" name="Google Shape;595;p59"/>
          <p:cNvSpPr txBox="1"/>
          <p:nvPr/>
        </p:nvSpPr>
        <p:spPr>
          <a:xfrm>
            <a:off x="3641925" y="536550"/>
            <a:ext cx="551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60"/>
          <p:cNvSpPr txBox="1"/>
          <p:nvPr>
            <p:ph type="title"/>
          </p:nvPr>
        </p:nvSpPr>
        <p:spPr>
          <a:xfrm>
            <a:off x="720000" y="272825"/>
            <a:ext cx="382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Atomic Clocks</a:t>
            </a:r>
            <a:endParaRPr sz="2000"/>
          </a:p>
        </p:txBody>
      </p:sp>
      <p:sp>
        <p:nvSpPr>
          <p:cNvPr id="601" name="Google Shape;601;p60"/>
          <p:cNvSpPr txBox="1"/>
          <p:nvPr>
            <p:ph idx="1" type="subTitle"/>
          </p:nvPr>
        </p:nvSpPr>
        <p:spPr>
          <a:xfrm>
            <a:off x="121225" y="1333900"/>
            <a:ext cx="4893600" cy="3741600"/>
          </a:xfrm>
          <a:prstGeom prst="rect">
            <a:avLst/>
          </a:prstGeom>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SzPts val="1400"/>
              <a:buFont typeface="Quicksand"/>
              <a:buChar char="●"/>
            </a:pPr>
            <a:r>
              <a:rPr lang="en" sz="1400"/>
              <a:t>cesium atoms are commonly used </a:t>
            </a:r>
            <a:endParaRPr sz="1400"/>
          </a:p>
          <a:p>
            <a:pPr indent="-317500" lvl="0" marL="457200" rtl="0" algn="l">
              <a:lnSpc>
                <a:spcPct val="115000"/>
              </a:lnSpc>
              <a:spcBef>
                <a:spcPts val="0"/>
              </a:spcBef>
              <a:spcAft>
                <a:spcPts val="0"/>
              </a:spcAft>
              <a:buSzPts val="1400"/>
              <a:buFont typeface="Quicksand"/>
              <a:buChar char="●"/>
            </a:pPr>
            <a:r>
              <a:rPr lang="en" sz="1400"/>
              <a:t>quartz oscillator sends electrical pulses to determine the frequency with a radio transmitter</a:t>
            </a:r>
            <a:endParaRPr sz="1400"/>
          </a:p>
          <a:p>
            <a:pPr indent="-317500" lvl="0" marL="457200" rtl="0" algn="l">
              <a:lnSpc>
                <a:spcPct val="115000"/>
              </a:lnSpc>
              <a:spcBef>
                <a:spcPts val="0"/>
              </a:spcBef>
              <a:spcAft>
                <a:spcPts val="0"/>
              </a:spcAft>
              <a:buSzPts val="1400"/>
              <a:buFont typeface="Quicksand"/>
              <a:buChar char="●"/>
            </a:pPr>
            <a:r>
              <a:rPr lang="en" sz="1400"/>
              <a:t>when hit </a:t>
            </a:r>
            <a:r>
              <a:rPr lang="en" sz="1400"/>
              <a:t>with radio waves tuned to its exact frequency, the cesium atom will change to a </a:t>
            </a:r>
            <a:r>
              <a:rPr lang="en" sz="1400"/>
              <a:t>higher</a:t>
            </a:r>
            <a:r>
              <a:rPr lang="en" sz="1400"/>
              <a:t> energy state</a:t>
            </a:r>
            <a:endParaRPr sz="1400"/>
          </a:p>
          <a:p>
            <a:pPr indent="-317500" lvl="0" marL="457200" rtl="0" algn="l">
              <a:lnSpc>
                <a:spcPct val="115000"/>
              </a:lnSpc>
              <a:spcBef>
                <a:spcPts val="0"/>
              </a:spcBef>
              <a:spcAft>
                <a:spcPts val="0"/>
              </a:spcAft>
              <a:buSzPts val="1400"/>
              <a:buFont typeface="Quicksand"/>
              <a:buChar char="●"/>
            </a:pPr>
            <a:r>
              <a:rPr lang="en" sz="1400"/>
              <a:t>the number of radio waves </a:t>
            </a:r>
            <a:r>
              <a:rPr lang="en" sz="1400"/>
              <a:t>determines</a:t>
            </a:r>
            <a:r>
              <a:rPr lang="en" sz="1400"/>
              <a:t> when a second has passed</a:t>
            </a:r>
            <a:endParaRPr sz="1400"/>
          </a:p>
          <a:p>
            <a:pPr indent="-317500" lvl="0" marL="457200" rtl="0" algn="l">
              <a:lnSpc>
                <a:spcPct val="115000"/>
              </a:lnSpc>
              <a:spcBef>
                <a:spcPts val="0"/>
              </a:spcBef>
              <a:spcAft>
                <a:spcPts val="0"/>
              </a:spcAft>
              <a:buSzPts val="1400"/>
              <a:buFont typeface="Quicksand"/>
              <a:buChar char="●"/>
            </a:pPr>
            <a:r>
              <a:rPr lang="en" sz="1400"/>
              <a:t>if the frequency isn’t quite right, fewer cesium atoms are detected, so more energy is sent to the quartz to make the cesium atoms resonate again, atomic clocks self-adjust</a:t>
            </a:r>
            <a:endParaRPr sz="1400"/>
          </a:p>
          <a:p>
            <a:pPr indent="-317500" lvl="0" marL="457200" rtl="0" algn="l">
              <a:lnSpc>
                <a:spcPct val="115000"/>
              </a:lnSpc>
              <a:spcBef>
                <a:spcPts val="0"/>
              </a:spcBef>
              <a:spcAft>
                <a:spcPts val="0"/>
              </a:spcAft>
              <a:buSzPts val="1400"/>
              <a:buFont typeface="Quicksand"/>
              <a:buChar char="●"/>
            </a:pPr>
            <a:r>
              <a:rPr lang="en" sz="1400"/>
              <a:t>important for GPS </a:t>
            </a:r>
            <a:endParaRPr sz="1400"/>
          </a:p>
        </p:txBody>
      </p:sp>
      <p:pic>
        <p:nvPicPr>
          <p:cNvPr id="602" name="Google Shape;602;p60"/>
          <p:cNvPicPr preferRelativeResize="0"/>
          <p:nvPr/>
        </p:nvPicPr>
        <p:blipFill>
          <a:blip r:embed="rId3">
            <a:alphaModFix/>
          </a:blip>
          <a:stretch>
            <a:fillRect/>
          </a:stretch>
        </p:blipFill>
        <p:spPr>
          <a:xfrm>
            <a:off x="5014825" y="1387237"/>
            <a:ext cx="3824400" cy="2369049"/>
          </a:xfrm>
          <a:prstGeom prst="rect">
            <a:avLst/>
          </a:prstGeom>
          <a:noFill/>
          <a:ln>
            <a:noFill/>
          </a:ln>
        </p:spPr>
      </p:pic>
      <p:sp>
        <p:nvSpPr>
          <p:cNvPr id="603" name="Google Shape;603;p60"/>
          <p:cNvSpPr txBox="1"/>
          <p:nvPr/>
        </p:nvSpPr>
        <p:spPr>
          <a:xfrm>
            <a:off x="4038600" y="272825"/>
            <a:ext cx="1409700" cy="90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latin typeface="Quicksand"/>
                <a:ea typeface="Quicksand"/>
                <a:cs typeface="Quicksand"/>
                <a:sym typeface="Quicksand"/>
              </a:rPr>
              <a:t>  /\___/\</a:t>
            </a:r>
            <a:endParaRPr sz="1000">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./づ~🍨</a:t>
            </a:r>
            <a:endParaRPr>
              <a:solidFill>
                <a:schemeClr val="dk2"/>
              </a:solidFill>
              <a:latin typeface="Quicksand"/>
              <a:ea typeface="Quicksand"/>
              <a:cs typeface="Quicksand"/>
              <a:sym typeface="Quicksa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61"/>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Photosynthesis</a:t>
            </a:r>
            <a:endParaRPr/>
          </a:p>
        </p:txBody>
      </p:sp>
      <p:sp>
        <p:nvSpPr>
          <p:cNvPr id="609" name="Google Shape;609;p61"/>
          <p:cNvSpPr txBox="1"/>
          <p:nvPr>
            <p:ph idx="1" type="subTitle"/>
          </p:nvPr>
        </p:nvSpPr>
        <p:spPr>
          <a:xfrm>
            <a:off x="265550" y="1181150"/>
            <a:ext cx="4749300" cy="30861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an </a:t>
            </a:r>
            <a:r>
              <a:rPr lang="en" sz="1400"/>
              <a:t>electron within the chlorophyll that’s hit by a photon will become </a:t>
            </a:r>
            <a:r>
              <a:rPr lang="en" sz="1400"/>
              <a:t>excited</a:t>
            </a:r>
            <a:endParaRPr sz="1400"/>
          </a:p>
          <a:p>
            <a:pPr indent="-317500" lvl="0" marL="457200" rtl="0" algn="l">
              <a:spcBef>
                <a:spcPts val="0"/>
              </a:spcBef>
              <a:spcAft>
                <a:spcPts val="0"/>
              </a:spcAft>
              <a:buSzPts val="1400"/>
              <a:buChar char="●"/>
            </a:pPr>
            <a:r>
              <a:rPr lang="en" sz="1400"/>
              <a:t>arrangement of chlorophyll molecules are like a maze that leads to the reaction center, where energy is stored</a:t>
            </a:r>
            <a:endParaRPr sz="1400"/>
          </a:p>
          <a:p>
            <a:pPr indent="-317500" lvl="0" marL="457200" rtl="0" algn="l">
              <a:spcBef>
                <a:spcPts val="0"/>
              </a:spcBef>
              <a:spcAft>
                <a:spcPts val="0"/>
              </a:spcAft>
              <a:buSzPts val="1400"/>
              <a:buChar char="●"/>
            </a:pPr>
            <a:r>
              <a:rPr lang="en" sz="1400"/>
              <a:t>reaction center is nearly impossible to reach classically, the maze could absorb the photons’ energy before it reaches the reaction center</a:t>
            </a:r>
            <a:endParaRPr sz="1400"/>
          </a:p>
          <a:p>
            <a:pPr indent="-317500" lvl="0" marL="457200" rtl="0" algn="l">
              <a:spcBef>
                <a:spcPts val="0"/>
              </a:spcBef>
              <a:spcAft>
                <a:spcPts val="0"/>
              </a:spcAft>
              <a:buSzPts val="1400"/>
              <a:buChar char="●"/>
            </a:pPr>
            <a:r>
              <a:rPr lang="en" sz="1400"/>
              <a:t>using quantum superposition, the energy can simultaneously travel along all possible paths to the reaction center</a:t>
            </a:r>
            <a:endParaRPr sz="1400"/>
          </a:p>
          <a:p>
            <a:pPr indent="0" lvl="0" marL="0" rtl="0" algn="l">
              <a:spcBef>
                <a:spcPts val="0"/>
              </a:spcBef>
              <a:spcAft>
                <a:spcPts val="0"/>
              </a:spcAft>
              <a:buNone/>
            </a:pPr>
            <a:r>
              <a:t/>
            </a:r>
            <a:endParaRPr sz="1400"/>
          </a:p>
        </p:txBody>
      </p:sp>
      <p:pic>
        <p:nvPicPr>
          <p:cNvPr id="610" name="Google Shape;610;p61"/>
          <p:cNvPicPr preferRelativeResize="0"/>
          <p:nvPr/>
        </p:nvPicPr>
        <p:blipFill>
          <a:blip r:embed="rId3">
            <a:alphaModFix/>
          </a:blip>
          <a:stretch>
            <a:fillRect/>
          </a:stretch>
        </p:blipFill>
        <p:spPr>
          <a:xfrm>
            <a:off x="5167250" y="1137375"/>
            <a:ext cx="3263650" cy="2868760"/>
          </a:xfrm>
          <a:prstGeom prst="rect">
            <a:avLst/>
          </a:prstGeom>
          <a:noFill/>
          <a:ln>
            <a:noFill/>
          </a:ln>
        </p:spPr>
      </p:pic>
      <p:sp>
        <p:nvSpPr>
          <p:cNvPr id="611" name="Google Shape;611;p61"/>
          <p:cNvSpPr txBox="1"/>
          <p:nvPr/>
        </p:nvSpPr>
        <p:spPr>
          <a:xfrm>
            <a:off x="4152900" y="428625"/>
            <a:ext cx="1487400" cy="145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latin typeface="Quicksand"/>
                <a:ea typeface="Quicksand"/>
                <a:cs typeface="Quicksand"/>
                <a:sym typeface="Quicksand"/>
              </a:rPr>
              <a:t>  /\_/\</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(˶ᵔ ᵕ ᵔ˶)</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/&gt;</a:t>
            </a:r>
            <a:r>
              <a:rPr lang="en">
                <a:solidFill>
                  <a:schemeClr val="dk2"/>
                </a:solidFill>
                <a:latin typeface="Quicksand"/>
                <a:ea typeface="Quicksand"/>
                <a:cs typeface="Quicksand"/>
                <a:sym typeface="Quicksand"/>
              </a:rPr>
              <a:t>🌷</a:t>
            </a:r>
            <a:r>
              <a:rPr lang="en">
                <a:solidFill>
                  <a:schemeClr val="dk2"/>
                </a:solidFill>
                <a:latin typeface="Quicksand"/>
                <a:ea typeface="Quicksand"/>
                <a:cs typeface="Quicksand"/>
                <a:sym typeface="Quicksand"/>
              </a:rPr>
              <a:t>&lt;\~⁠♡</a:t>
            </a:r>
            <a:endParaRPr>
              <a:solidFill>
                <a:schemeClr val="dk2"/>
              </a:solidFill>
              <a:latin typeface="Quicksand"/>
              <a:ea typeface="Quicksand"/>
              <a:cs typeface="Quicksand"/>
              <a:sym typeface="Quicksa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pic>
        <p:nvPicPr>
          <p:cNvPr descr="What are solar cells and how do they work? Watch this video to find out!! &#10;&#10;#solarcell #scicomm&#10;&#10;Facebook: https://www.facebook.com/scitoons/&#10;Twitter: https://twitter.com/sci_toons?lang=en  &#10;Instagram: https://www.instagram.com/sci_toons&#10;&#10;YouTube: @SciToons&#10;Facebook: @scitoons&#10;Twitter: @sci_toons" id="616" name="Google Shape;616;p62" title="How do solar cells work?">
            <a:hlinkClick r:id="rId3"/>
          </p:cNvPr>
          <p:cNvPicPr preferRelativeResize="0"/>
          <p:nvPr/>
        </p:nvPicPr>
        <p:blipFill>
          <a:blip r:embed="rId4">
            <a:alphaModFix/>
          </a:blip>
          <a:stretch>
            <a:fillRect/>
          </a:stretch>
        </p:blipFill>
        <p:spPr>
          <a:xfrm>
            <a:off x="5571225" y="3118138"/>
            <a:ext cx="3048000" cy="1714500"/>
          </a:xfrm>
          <a:prstGeom prst="rect">
            <a:avLst/>
          </a:prstGeom>
          <a:noFill/>
          <a:ln>
            <a:noFill/>
          </a:ln>
        </p:spPr>
      </p:pic>
      <p:pic>
        <p:nvPicPr>
          <p:cNvPr id="617" name="Google Shape;617;p62"/>
          <p:cNvPicPr preferRelativeResize="0"/>
          <p:nvPr/>
        </p:nvPicPr>
        <p:blipFill rotWithShape="1">
          <a:blip r:embed="rId5">
            <a:alphaModFix/>
          </a:blip>
          <a:srcRect b="0" l="2558" r="2320" t="0"/>
          <a:stretch/>
        </p:blipFill>
        <p:spPr>
          <a:xfrm>
            <a:off x="5681523" y="310862"/>
            <a:ext cx="2827399" cy="2528925"/>
          </a:xfrm>
          <a:prstGeom prst="rect">
            <a:avLst/>
          </a:prstGeom>
          <a:noFill/>
          <a:ln>
            <a:noFill/>
          </a:ln>
        </p:spPr>
      </p:pic>
      <p:sp>
        <p:nvSpPr>
          <p:cNvPr id="618" name="Google Shape;618;p62"/>
          <p:cNvSpPr txBox="1"/>
          <p:nvPr>
            <p:ph idx="1" type="subTitle"/>
          </p:nvPr>
        </p:nvSpPr>
        <p:spPr>
          <a:xfrm>
            <a:off x="713350" y="1799325"/>
            <a:ext cx="4183800" cy="2399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sz="1400"/>
              <a:t>crystalline silicon and doping – p-n junction</a:t>
            </a:r>
            <a:endParaRPr sz="1400"/>
          </a:p>
          <a:p>
            <a:pPr indent="-317500" lvl="0" marL="457200" rtl="0" algn="l">
              <a:spcBef>
                <a:spcPts val="0"/>
              </a:spcBef>
              <a:spcAft>
                <a:spcPts val="0"/>
              </a:spcAft>
              <a:buSzPts val="1400"/>
              <a:buChar char="●"/>
            </a:pPr>
            <a:r>
              <a:rPr lang="en" sz="1400"/>
              <a:t>photons from sunlight excite silicon particles – electrons and protons separate</a:t>
            </a:r>
            <a:endParaRPr sz="1400"/>
          </a:p>
          <a:p>
            <a:pPr indent="-317500" lvl="0" marL="457200" rtl="0" algn="l">
              <a:spcBef>
                <a:spcPts val="0"/>
              </a:spcBef>
              <a:spcAft>
                <a:spcPts val="0"/>
              </a:spcAft>
              <a:buSzPts val="1400"/>
              <a:buChar char="●"/>
            </a:pPr>
            <a:r>
              <a:rPr lang="en" sz="1400"/>
              <a:t>electrons and protons move to n-type and p-type areas</a:t>
            </a:r>
            <a:endParaRPr sz="1400"/>
          </a:p>
          <a:p>
            <a:pPr indent="-317500" lvl="0" marL="457200" rtl="0" algn="l">
              <a:spcBef>
                <a:spcPts val="0"/>
              </a:spcBef>
              <a:spcAft>
                <a:spcPts val="0"/>
              </a:spcAft>
              <a:buSzPts val="1400"/>
              <a:buChar char="●"/>
            </a:pPr>
            <a:r>
              <a:rPr lang="en" sz="1400"/>
              <a:t>charge difference creates an electric field</a:t>
            </a:r>
            <a:endParaRPr sz="1400"/>
          </a:p>
          <a:p>
            <a:pPr indent="-317500" lvl="0" marL="457200" rtl="0" algn="l">
              <a:spcBef>
                <a:spcPts val="0"/>
              </a:spcBef>
              <a:spcAft>
                <a:spcPts val="0"/>
              </a:spcAft>
              <a:buSzPts val="1400"/>
              <a:buChar char="●"/>
            </a:pPr>
            <a:r>
              <a:rPr lang="en" sz="1400"/>
              <a:t>adding a circuit allows electrons to move to protons, creating an electric current</a:t>
            </a:r>
            <a:endParaRPr sz="1400"/>
          </a:p>
        </p:txBody>
      </p:sp>
      <p:sp>
        <p:nvSpPr>
          <p:cNvPr id="619" name="Google Shape;619;p62"/>
          <p:cNvSpPr txBox="1"/>
          <p:nvPr>
            <p:ph type="title"/>
          </p:nvPr>
        </p:nvSpPr>
        <p:spPr>
          <a:xfrm>
            <a:off x="713350" y="477425"/>
            <a:ext cx="3197700" cy="101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Solar Cells</a:t>
            </a:r>
            <a:endParaRPr/>
          </a:p>
          <a:p>
            <a:pPr indent="0" lvl="0" marL="0" rtl="0" algn="l">
              <a:spcBef>
                <a:spcPts val="0"/>
              </a:spcBef>
              <a:spcAft>
                <a:spcPts val="0"/>
              </a:spcAft>
              <a:buNone/>
            </a:pPr>
            <a:r>
              <a:rPr lang="en" sz="2000"/>
              <a:t>a.k.a. Photovoltaic Cells</a:t>
            </a:r>
            <a:endParaRPr/>
          </a:p>
        </p:txBody>
      </p:sp>
      <p:sp>
        <p:nvSpPr>
          <p:cNvPr id="620" name="Google Shape;620;p62"/>
          <p:cNvSpPr txBox="1"/>
          <p:nvPr/>
        </p:nvSpPr>
        <p:spPr>
          <a:xfrm>
            <a:off x="3171825" y="627825"/>
            <a:ext cx="1200300" cy="11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Quicksand"/>
                <a:ea typeface="Quicksand"/>
                <a:cs typeface="Quicksand"/>
                <a:sym typeface="Quicksand"/>
              </a:rPr>
              <a:t>/ᐠ⎚-⎚マ</a:t>
            </a:r>
            <a:endParaRPr sz="1800">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p63"/>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Black Body Radiation</a:t>
            </a:r>
            <a:endParaRPr/>
          </a:p>
        </p:txBody>
      </p:sp>
      <p:sp>
        <p:nvSpPr>
          <p:cNvPr id="626" name="Google Shape;626;p63"/>
          <p:cNvSpPr txBox="1"/>
          <p:nvPr>
            <p:ph type="title"/>
          </p:nvPr>
        </p:nvSpPr>
        <p:spPr>
          <a:xfrm>
            <a:off x="2175675" y="2207125"/>
            <a:ext cx="4962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Black Body?</a:t>
            </a:r>
            <a:endParaRPr/>
          </a:p>
        </p:txBody>
      </p:sp>
      <p:sp>
        <p:nvSpPr>
          <p:cNvPr id="627" name="Google Shape;627;p63"/>
          <p:cNvSpPr txBox="1"/>
          <p:nvPr/>
        </p:nvSpPr>
        <p:spPr>
          <a:xfrm>
            <a:off x="5353050" y="0"/>
            <a:ext cx="1724100" cy="244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r>
              <a:rPr lang="en" sz="1000">
                <a:solidFill>
                  <a:schemeClr val="dk2"/>
                </a:solidFill>
                <a:latin typeface="Quicksand"/>
                <a:ea typeface="Quicksand"/>
                <a:cs typeface="Quicksand"/>
                <a:sym typeface="Quicksand"/>
              </a:rPr>
              <a:t> /\_/\</a:t>
            </a: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&gt;(• ༝ • )&lt;</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)_</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a:t>
            </a:r>
            <a:r>
              <a:rPr lang="en" sz="1200">
                <a:solidFill>
                  <a:schemeClr val="dk2"/>
                </a:solidFill>
                <a:latin typeface="Quicksand"/>
                <a:ea typeface="Quicksand"/>
                <a:cs typeface="Quicksand"/>
                <a:sym typeface="Quicksand"/>
              </a:rPr>
              <a:t>l--l- --/ /</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  |</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 \</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200">
                <a:solidFill>
                  <a:schemeClr val="dk2"/>
                </a:solidFill>
                <a:latin typeface="Quicksand"/>
                <a:ea typeface="Quicksand"/>
                <a:cs typeface="Quicksand"/>
                <a:sym typeface="Quicksand"/>
              </a:rPr>
              <a:t>             </a:t>
            </a:r>
            <a:r>
              <a:rPr lang="en" sz="1100">
                <a:solidFill>
                  <a:schemeClr val="dk2"/>
                </a:solidFill>
                <a:latin typeface="Quicksand"/>
                <a:ea typeface="Quicksand"/>
                <a:cs typeface="Quicksand"/>
                <a:sym typeface="Quicksand"/>
              </a:rPr>
              <a:t>  \/</a:t>
            </a:r>
            <a:endParaRPr sz="1100">
              <a:solidFill>
                <a:schemeClr val="dk2"/>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7"/>
          <p:cNvSpPr txBox="1"/>
          <p:nvPr>
            <p:ph type="title"/>
          </p:nvPr>
        </p:nvSpPr>
        <p:spPr>
          <a:xfrm>
            <a:off x="713225" y="3526850"/>
            <a:ext cx="59406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800"/>
              <a:t>Intro to quantum mechanics</a:t>
            </a:r>
            <a:endParaRPr sz="4800"/>
          </a:p>
        </p:txBody>
      </p:sp>
      <p:sp>
        <p:nvSpPr>
          <p:cNvPr id="348" name="Google Shape;348;p37"/>
          <p:cNvSpPr txBox="1"/>
          <p:nvPr>
            <p:ph idx="2" type="title"/>
          </p:nvPr>
        </p:nvSpPr>
        <p:spPr>
          <a:xfrm>
            <a:off x="713225" y="2206050"/>
            <a:ext cx="17112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01</a:t>
            </a:r>
            <a:endParaRPr/>
          </a:p>
        </p:txBody>
      </p:sp>
      <p:pic>
        <p:nvPicPr>
          <p:cNvPr id="349" name="Google Shape;349;p37"/>
          <p:cNvPicPr preferRelativeResize="0"/>
          <p:nvPr/>
        </p:nvPicPr>
        <p:blipFill>
          <a:blip r:embed="rId3">
            <a:alphaModFix/>
          </a:blip>
          <a:stretch>
            <a:fillRect/>
          </a:stretch>
        </p:blipFill>
        <p:spPr>
          <a:xfrm flipH="1" rot="-2261943">
            <a:off x="4752676" y="1874550"/>
            <a:ext cx="1319550" cy="1394400"/>
          </a:xfrm>
          <a:prstGeom prst="rect">
            <a:avLst/>
          </a:prstGeom>
          <a:noFill/>
          <a:ln>
            <a:noFill/>
          </a:ln>
        </p:spPr>
      </p:pic>
      <p:sp>
        <p:nvSpPr>
          <p:cNvPr id="350" name="Google Shape;350;p37"/>
          <p:cNvSpPr txBox="1"/>
          <p:nvPr/>
        </p:nvSpPr>
        <p:spPr>
          <a:xfrm>
            <a:off x="7820025" y="3905250"/>
            <a:ext cx="828600" cy="7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ᓚ₍ ^. .^₎</a:t>
            </a:r>
            <a:endParaRPr>
              <a:solidFill>
                <a:schemeClr val="dk2"/>
              </a:solidFill>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64"/>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a Black Body Radiates?</a:t>
            </a:r>
            <a:endParaRPr/>
          </a:p>
        </p:txBody>
      </p:sp>
      <p:pic>
        <p:nvPicPr>
          <p:cNvPr id="633" name="Google Shape;633;p64"/>
          <p:cNvPicPr preferRelativeResize="0"/>
          <p:nvPr/>
        </p:nvPicPr>
        <p:blipFill>
          <a:blip r:embed="rId3">
            <a:alphaModFix/>
          </a:blip>
          <a:stretch>
            <a:fillRect/>
          </a:stretch>
        </p:blipFill>
        <p:spPr>
          <a:xfrm>
            <a:off x="720000" y="1171724"/>
            <a:ext cx="3000825" cy="3326675"/>
          </a:xfrm>
          <a:prstGeom prst="rect">
            <a:avLst/>
          </a:prstGeom>
          <a:noFill/>
          <a:ln>
            <a:noFill/>
          </a:ln>
        </p:spPr>
      </p:pic>
      <p:sp>
        <p:nvSpPr>
          <p:cNvPr id="634" name="Google Shape;634;p64"/>
          <p:cNvSpPr txBox="1"/>
          <p:nvPr/>
        </p:nvSpPr>
        <p:spPr>
          <a:xfrm>
            <a:off x="4134250" y="1171725"/>
            <a:ext cx="2431800" cy="3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Light interact with the surface of the </a:t>
            </a:r>
            <a:r>
              <a:rPr lang="en">
                <a:solidFill>
                  <a:schemeClr val="dk2"/>
                </a:solidFill>
                <a:latin typeface="Quicksand"/>
                <a:ea typeface="Quicksand"/>
                <a:cs typeface="Quicksand"/>
                <a:sym typeface="Quicksand"/>
              </a:rPr>
              <a:t>black</a:t>
            </a:r>
            <a:r>
              <a:rPr lang="en">
                <a:solidFill>
                  <a:schemeClr val="dk2"/>
                </a:solidFill>
                <a:latin typeface="Quicksand"/>
                <a:ea typeface="Quicksand"/>
                <a:cs typeface="Quicksand"/>
                <a:sym typeface="Quicksand"/>
              </a:rPr>
              <a:t> body</a:t>
            </a:r>
            <a:endParaRPr>
              <a:solidFill>
                <a:schemeClr val="dk2"/>
              </a:solidFill>
              <a:latin typeface="Quicksand"/>
              <a:ea typeface="Quicksand"/>
              <a:cs typeface="Quicksand"/>
              <a:sym typeface="Quicksand"/>
            </a:endParaRPr>
          </a:p>
        </p:txBody>
      </p:sp>
      <p:sp>
        <p:nvSpPr>
          <p:cNvPr id="635" name="Google Shape;635;p64"/>
          <p:cNvSpPr txBox="1"/>
          <p:nvPr/>
        </p:nvSpPr>
        <p:spPr>
          <a:xfrm>
            <a:off x="6152088" y="1652325"/>
            <a:ext cx="2431800" cy="3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Proton and electron start to </a:t>
            </a:r>
            <a:r>
              <a:rPr lang="en">
                <a:solidFill>
                  <a:schemeClr val="dk2"/>
                </a:solidFill>
                <a:latin typeface="Quicksand"/>
                <a:ea typeface="Quicksand"/>
                <a:cs typeface="Quicksand"/>
                <a:sym typeface="Quicksand"/>
              </a:rPr>
              <a:t>oscillate</a:t>
            </a:r>
            <a:endParaRPr>
              <a:solidFill>
                <a:schemeClr val="dk2"/>
              </a:solidFill>
              <a:latin typeface="Quicksand"/>
              <a:ea typeface="Quicksand"/>
              <a:cs typeface="Quicksand"/>
              <a:sym typeface="Quicksand"/>
            </a:endParaRPr>
          </a:p>
        </p:txBody>
      </p:sp>
      <p:sp>
        <p:nvSpPr>
          <p:cNvPr id="636" name="Google Shape;636;p64"/>
          <p:cNvSpPr txBox="1"/>
          <p:nvPr/>
        </p:nvSpPr>
        <p:spPr>
          <a:xfrm>
            <a:off x="4134250" y="4145900"/>
            <a:ext cx="2942700" cy="3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When charges </a:t>
            </a:r>
            <a:r>
              <a:rPr lang="en">
                <a:solidFill>
                  <a:schemeClr val="dk2"/>
                </a:solidFill>
                <a:latin typeface="Quicksand"/>
                <a:ea typeface="Quicksand"/>
                <a:cs typeface="Quicksand"/>
                <a:sym typeface="Quicksand"/>
              </a:rPr>
              <a:t>oscillate</a:t>
            </a:r>
            <a:r>
              <a:rPr lang="en">
                <a:solidFill>
                  <a:schemeClr val="dk2"/>
                </a:solidFill>
                <a:latin typeface="Quicksand"/>
                <a:ea typeface="Quicksand"/>
                <a:cs typeface="Quicksand"/>
                <a:sym typeface="Quicksand"/>
              </a:rPr>
              <a:t> → generate oscillating electric field → electromagnetic wave = light</a:t>
            </a:r>
            <a:endParaRPr>
              <a:solidFill>
                <a:schemeClr val="dk2"/>
              </a:solidFill>
              <a:latin typeface="Quicksand"/>
              <a:ea typeface="Quicksand"/>
              <a:cs typeface="Quicksand"/>
              <a:sym typeface="Quicksand"/>
            </a:endParaRPr>
          </a:p>
        </p:txBody>
      </p:sp>
      <p:sp>
        <p:nvSpPr>
          <p:cNvPr id="637" name="Google Shape;637;p64"/>
          <p:cNvSpPr txBox="1"/>
          <p:nvPr/>
        </p:nvSpPr>
        <p:spPr>
          <a:xfrm>
            <a:off x="4134250" y="2285325"/>
            <a:ext cx="2431800" cy="3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Electrons are less massive than protons, so they hold most of the energy</a:t>
            </a:r>
            <a:endParaRPr>
              <a:solidFill>
                <a:schemeClr val="dk2"/>
              </a:solidFill>
              <a:latin typeface="Quicksand"/>
              <a:ea typeface="Quicksand"/>
              <a:cs typeface="Quicksand"/>
              <a:sym typeface="Quicksand"/>
            </a:endParaRPr>
          </a:p>
        </p:txBody>
      </p:sp>
      <p:sp>
        <p:nvSpPr>
          <p:cNvPr id="638" name="Google Shape;638;p64"/>
          <p:cNvSpPr txBox="1"/>
          <p:nvPr/>
        </p:nvSpPr>
        <p:spPr>
          <a:xfrm>
            <a:off x="6670825" y="216825"/>
            <a:ext cx="3397200" cy="22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Quicksand"/>
                <a:ea typeface="Quicksand"/>
                <a:cs typeface="Quicksand"/>
                <a:sym typeface="Quicksand"/>
              </a:rPr>
              <a:t>       </a:t>
            </a:r>
            <a:r>
              <a:rPr lang="en" sz="1200">
                <a:solidFill>
                  <a:schemeClr val="dk2"/>
                </a:solidFill>
                <a:latin typeface="Quicksand"/>
                <a:ea typeface="Quicksand"/>
                <a:cs typeface="Quicksand"/>
                <a:sym typeface="Quicksand"/>
              </a:rPr>
              <a:t>╱|</a:t>
            </a:r>
            <a:endParaRPr sz="12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 - ˕ - 7_</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   ૮ ૮ __乀)</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sz="1600">
              <a:solidFill>
                <a:schemeClr val="dk2"/>
              </a:solidFill>
              <a:latin typeface="Quicksand"/>
              <a:ea typeface="Quicksand"/>
              <a:cs typeface="Quicksand"/>
              <a:sym typeface="Quicksand"/>
            </a:endParaRPr>
          </a:p>
        </p:txBody>
      </p:sp>
      <p:pic>
        <p:nvPicPr>
          <p:cNvPr descr="{&quot;mathml&quot;:&quot;&lt;math style=\&quot;font-family:stix;font-size:16px;\&quot; xmlns=\&quot;http://www.w3.org/1998/Math/MathML\&quot;&gt;&lt;mstyle mathsize=\&quot;16px\&quot;&gt;&lt;msub&gt;&lt;mi mathvariant=\&quot;normal\&quot; mathcolor=\&quot;#FFFFFF\&quot;&gt;T&lt;/mi&gt;&lt;mi mathcolor=\&quot;#FFFFFF\&quot;&gt;body&lt;/mi&gt;&lt;/msub&gt;&lt;mo mathcolor=\&quot;#FFFFFF\&quot;&gt;&amp;#xA0;&lt;/mo&gt;&lt;mi mathcolor=\&quot;#FFFFFF\&quot;&gt;is&lt;/mi&gt;&lt;mo mathcolor=\&quot;#FFFFFF\&quot;&gt;&amp;#xA0;&lt;/mo&gt;&lt;mi mathcolor=\&quot;#FFFFFF\&quot;&gt;proportional&lt;/mi&gt;&lt;mo mathcolor=\&quot;#FFFFFF\&quot;&gt;&amp;#xA0;&lt;/mo&gt;&lt;mi mathcolor=\&quot;#FFFFFF\&quot;&gt;to&lt;/mi&gt;&lt;mo mathcolor=\&quot;#FFFFFF\&quot;&gt;&amp;#xA0;&lt;/mo&gt;&lt;msub&gt;&lt;mi mathcolor=\&quot;#FFFFFF\&quot;&gt;KE&lt;/mi&gt;&lt;mi mathcolor=\&quot;#FFFFFF\&quot;&gt;particle&lt;/mi&gt;&lt;/msub&gt;&lt;mspace linebreak=\&quot;newline\&quot;/&gt;&lt;mi mathcolor=\&quot;#FFFFFF\&quot;&gt;When&lt;/mi&gt;&lt;mo mathcolor=\&quot;#FFFFFF\&quot;&gt;&amp;#xA0;&lt;/mo&gt;&lt;mi mathcolor=\&quot;#FFFFFF\&quot;&gt;light&lt;/mi&gt;&lt;mo mathcolor=\&quot;#FFFFFF\&quot;&gt;&amp;#xA0;&lt;/mo&gt;&lt;mi mathcolor=\&quot;#FFFFFF\&quot;&gt;is&lt;/mi&gt;&lt;mo mathcolor=\&quot;#FFFFFF\&quot;&gt;&amp;#xA0;&lt;/mo&gt;&lt;mi mathcolor=\&quot;#FFFFFF\&quot;&gt;absorbed&lt;/mi&gt;&lt;mo mathcolor=\&quot;#FFFFFF\&quot;&gt;:&lt;/mo&gt;&lt;mo mathcolor=\&quot;#FFFFFF\&quot;&gt;&amp;#xA0;&lt;/mo&gt;&lt;msub&gt;&lt;mi mathcolor=\&quot;#FFFFFF\&quot;&gt;KE&lt;/mi&gt;&lt;mi mathcolor=\&quot;#FFFFFF\&quot;&gt;particle&lt;/mi&gt;&lt;/msub&gt;&lt;mo mathcolor=\&quot;#FFFFFF\&quot;&gt;&amp;#xA0;&lt;/mo&gt;&lt;mi mathcolor=\&quot;#FFFFFF\&quot;&gt;increase&lt;/mi&gt;&lt;mspace linebreak=\&quot;newline\&quot;/&gt;&lt;msub&gt;&lt;mi mathcolor=\&quot;#FFFFFF\&quot;&gt;T&lt;/mi&gt;&lt;mrow mathcolor=\&quot;#FFFFFF\&quot;&gt;&lt;mi&gt;b&lt;/mi&gt;&lt;mi&gt;o&lt;/mi&gt;&lt;mi&gt;d&lt;/mi&gt;&lt;mi&gt;y&lt;/mi&gt;&lt;/mrow&gt;&lt;/msub&gt;&lt;mo mathcolor=\&quot;#FFFFFF\&quot;&gt;&amp;#xA0;&lt;/mo&gt;&lt;mi mathcolor=\&quot;#FFFFFF\&quot;&gt;i&lt;/mi&gt;&lt;mi mathcolor=\&quot;#FFFFFF\&quot;&gt;n&lt;/mi&gt;&lt;mi mathcolor=\&quot;#FFFFFF\&quot;&gt;c&lt;/mi&gt;&lt;mi mathcolor=\&quot;#FFFFFF\&quot;&gt;r&lt;/mi&gt;&lt;mi mathcolor=\&quot;#FFFFFF\&quot;&gt;e&lt;/mi&gt;&lt;mi mathcolor=\&quot;#FFFFFF\&quot;&gt;a&lt;/mi&gt;&lt;mi mathcolor=\&quot;#FFFFFF\&quot;&gt;s&lt;/mi&gt;&lt;mi mathcolor=\&quot;#FFFFFF\&quot;&gt;e&lt;/mi&gt;&lt;mspace linebreak=\&quot;newline\&quot;/&gt;&lt;mspace linebreak=\&quot;newline\&quot;/&gt;&lt;/mstyle&gt;&lt;/math&gt;&quot;,&quot;truncated&quot;:false}" id="639" name="Google Shape;639;p64" title="straight T subscript body space is space proportional space to space KE subscript particle&#10;When space light space is space absorbed colon space KE subscript particle space increase&#10;T subscript b o d y end subscript space i n c r e a s e&#10;&#10;"/>
          <p:cNvPicPr preferRelativeResize="0"/>
          <p:nvPr/>
        </p:nvPicPr>
        <p:blipFill>
          <a:blip r:embed="rId4">
            <a:alphaModFix/>
          </a:blip>
          <a:stretch>
            <a:fillRect/>
          </a:stretch>
        </p:blipFill>
        <p:spPr>
          <a:xfrm>
            <a:off x="5506854" y="3080043"/>
            <a:ext cx="3457023" cy="10877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65"/>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100"/>
              <a:t>It can also be heated by other processes…</a:t>
            </a:r>
            <a:endParaRPr sz="3100"/>
          </a:p>
        </p:txBody>
      </p:sp>
      <p:pic>
        <p:nvPicPr>
          <p:cNvPr id="645" name="Google Shape;645;p65"/>
          <p:cNvPicPr preferRelativeResize="0"/>
          <p:nvPr/>
        </p:nvPicPr>
        <p:blipFill>
          <a:blip r:embed="rId3">
            <a:alphaModFix/>
          </a:blip>
          <a:stretch>
            <a:fillRect/>
          </a:stretch>
        </p:blipFill>
        <p:spPr>
          <a:xfrm>
            <a:off x="784700" y="1128787"/>
            <a:ext cx="3804480" cy="3795063"/>
          </a:xfrm>
          <a:prstGeom prst="rect">
            <a:avLst/>
          </a:prstGeom>
          <a:noFill/>
          <a:ln>
            <a:noFill/>
          </a:ln>
        </p:spPr>
      </p:pic>
      <p:sp>
        <p:nvSpPr>
          <p:cNvPr id="646" name="Google Shape;646;p65"/>
          <p:cNvSpPr txBox="1"/>
          <p:nvPr/>
        </p:nvSpPr>
        <p:spPr>
          <a:xfrm>
            <a:off x="4973275" y="1519950"/>
            <a:ext cx="3804600" cy="2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Quicksand"/>
                <a:ea typeface="Quicksand"/>
                <a:cs typeface="Quicksand"/>
                <a:sym typeface="Quicksand"/>
              </a:rPr>
              <a:t>Heated by nuclear fusion</a:t>
            </a:r>
            <a:endParaRPr sz="1800">
              <a:solidFill>
                <a:schemeClr val="dk2"/>
              </a:solidFill>
              <a:latin typeface="Quicksand"/>
              <a:ea typeface="Quicksand"/>
              <a:cs typeface="Quicksand"/>
              <a:sym typeface="Quicksand"/>
            </a:endParaRPr>
          </a:p>
          <a:p>
            <a:pPr indent="0" lvl="0" marL="0" rtl="0" algn="l">
              <a:spcBef>
                <a:spcPts val="0"/>
              </a:spcBef>
              <a:spcAft>
                <a:spcPts val="0"/>
              </a:spcAft>
              <a:buNone/>
            </a:pPr>
            <a:r>
              <a:t/>
            </a:r>
            <a:endParaRPr sz="1800">
              <a:solidFill>
                <a:schemeClr val="dk2"/>
              </a:solidFill>
              <a:latin typeface="Quicksand"/>
              <a:ea typeface="Quicksand"/>
              <a:cs typeface="Quicksand"/>
              <a:sym typeface="Quicksand"/>
            </a:endParaRPr>
          </a:p>
          <a:p>
            <a:pPr indent="0" lvl="0" marL="0" rtl="0" algn="l">
              <a:spcBef>
                <a:spcPts val="0"/>
              </a:spcBef>
              <a:spcAft>
                <a:spcPts val="0"/>
              </a:spcAft>
              <a:buNone/>
            </a:pPr>
            <a:r>
              <a:rPr lang="en" sz="1800">
                <a:solidFill>
                  <a:schemeClr val="dk2"/>
                </a:solidFill>
                <a:latin typeface="Quicksand"/>
                <a:ea typeface="Quicksand"/>
                <a:cs typeface="Quicksand"/>
                <a:sym typeface="Quicksand"/>
              </a:rPr>
              <a:t>Electrons gain KE → accelerate → electric field changes → Electromagnetic waves→ star emits lights</a:t>
            </a:r>
            <a:endParaRPr sz="1800">
              <a:solidFill>
                <a:schemeClr val="dk2"/>
              </a:solidFill>
              <a:latin typeface="Quicksand"/>
              <a:ea typeface="Quicksand"/>
              <a:cs typeface="Quicksand"/>
              <a:sym typeface="Quicksand"/>
            </a:endParaRPr>
          </a:p>
        </p:txBody>
      </p:sp>
      <p:sp>
        <p:nvSpPr>
          <p:cNvPr id="647" name="Google Shape;647;p65"/>
          <p:cNvSpPr txBox="1"/>
          <p:nvPr/>
        </p:nvSpPr>
        <p:spPr>
          <a:xfrm>
            <a:off x="6759775" y="4199950"/>
            <a:ext cx="2018100" cy="72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dk2"/>
                </a:solidFill>
                <a:latin typeface="Quicksand"/>
                <a:ea typeface="Quicksand"/>
                <a:cs typeface="Quicksand"/>
                <a:sym typeface="Quicksand"/>
              </a:rPr>
              <a:t>          	/\___/\</a:t>
            </a:r>
            <a:endParaRPr sz="900">
              <a:solidFill>
                <a:schemeClr val="dk2"/>
              </a:solidFill>
              <a:latin typeface="Quicksand"/>
              <a:ea typeface="Quicksand"/>
              <a:cs typeface="Quicksand"/>
              <a:sym typeface="Quicksand"/>
            </a:endParaRPr>
          </a:p>
          <a:p>
            <a:pPr indent="0" lvl="0" marL="0" rtl="0" algn="l">
              <a:spcBef>
                <a:spcPts val="0"/>
              </a:spcBef>
              <a:spcAft>
                <a:spcPts val="0"/>
              </a:spcAft>
              <a:buNone/>
            </a:pPr>
            <a:r>
              <a:rPr lang="en" sz="900">
                <a:solidFill>
                  <a:schemeClr val="dk2"/>
                </a:solidFill>
                <a:latin typeface="Quicksand"/>
                <a:ea typeface="Quicksand"/>
                <a:cs typeface="Quicksand"/>
                <a:sym typeface="Quicksand"/>
              </a:rPr>
              <a:t>  _____ (=0  - 0=)_____​​​</a:t>
            </a:r>
            <a:endParaRPr sz="900">
              <a:solidFill>
                <a:schemeClr val="dk2"/>
              </a:solidFill>
              <a:latin typeface="Quicksand"/>
              <a:ea typeface="Quicksand"/>
              <a:cs typeface="Quicksand"/>
              <a:sym typeface="Quicksand"/>
            </a:endParaRPr>
          </a:p>
          <a:p>
            <a:pPr indent="0" lvl="0" marL="0" rtl="0" algn="l">
              <a:spcBef>
                <a:spcPts val="0"/>
              </a:spcBef>
              <a:spcAft>
                <a:spcPts val="0"/>
              </a:spcAft>
              <a:buNone/>
            </a:pPr>
            <a:r>
              <a:rPr lang="en" sz="900">
                <a:solidFill>
                  <a:schemeClr val="dk2"/>
                </a:solidFill>
                <a:latin typeface="Quicksand"/>
                <a:ea typeface="Quicksand"/>
                <a:cs typeface="Quicksand"/>
                <a:sym typeface="Quicksand"/>
              </a:rPr>
              <a:t>​        	U   	U</a:t>
            </a:r>
            <a:endParaRPr sz="900">
              <a:solidFill>
                <a:schemeClr val="dk2"/>
              </a:solidFill>
              <a:latin typeface="Quicksand"/>
              <a:ea typeface="Quicksand"/>
              <a:cs typeface="Quicksand"/>
              <a:sym typeface="Quicksa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66"/>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Stefan-</a:t>
            </a:r>
            <a:r>
              <a:rPr lang="en"/>
              <a:t>Boltzmann's</a:t>
            </a:r>
            <a:r>
              <a:rPr lang="en"/>
              <a:t> Law</a:t>
            </a:r>
            <a:endParaRPr/>
          </a:p>
        </p:txBody>
      </p:sp>
      <p:pic>
        <p:nvPicPr>
          <p:cNvPr id="653" name="Google Shape;653;p66"/>
          <p:cNvPicPr preferRelativeResize="0"/>
          <p:nvPr/>
        </p:nvPicPr>
        <p:blipFill>
          <a:blip r:embed="rId3">
            <a:alphaModFix/>
          </a:blip>
          <a:stretch>
            <a:fillRect/>
          </a:stretch>
        </p:blipFill>
        <p:spPr>
          <a:xfrm>
            <a:off x="801925" y="1366277"/>
            <a:ext cx="2477675" cy="3144950"/>
          </a:xfrm>
          <a:prstGeom prst="rect">
            <a:avLst/>
          </a:prstGeom>
          <a:noFill/>
          <a:ln>
            <a:noFill/>
          </a:ln>
        </p:spPr>
      </p:pic>
      <p:pic>
        <p:nvPicPr>
          <p:cNvPr descr="{&quot;mathml&quot;:&quot;&lt;math style=\&quot;font-family:stix;font-size:72px;\&quot; xmlns=\&quot;http://www.w3.org/1998/Math/MathML\&quot;&gt;&lt;mstyle mathsize=\&quot;72px\&quot;&gt;&lt;msup&gt;&lt;mtext mathcolor=\&quot;#FFFFFF\&quot;&gt;P=&amp;#x3C3;AT&lt;/mtext&gt;&lt;mn mathcolor=\&quot;#FFFFFF\&quot;&gt;4&lt;/mn&gt;&lt;/msup&gt;&lt;/mstyle&gt;&lt;/math&gt;&quot;,&quot;truncated&quot;:false}" id="654" name="Google Shape;654;p66" title="text P=σAT end text to the power of 4"/>
          <p:cNvPicPr preferRelativeResize="0"/>
          <p:nvPr/>
        </p:nvPicPr>
        <p:blipFill>
          <a:blip r:embed="rId4">
            <a:alphaModFix/>
          </a:blip>
          <a:stretch>
            <a:fillRect/>
          </a:stretch>
        </p:blipFill>
        <p:spPr>
          <a:xfrm>
            <a:off x="4179059" y="1758590"/>
            <a:ext cx="3253369" cy="754279"/>
          </a:xfrm>
          <a:prstGeom prst="rect">
            <a:avLst/>
          </a:prstGeom>
          <a:noFill/>
          <a:ln>
            <a:noFill/>
          </a:ln>
        </p:spPr>
      </p:pic>
      <p:pic>
        <p:nvPicPr>
          <p:cNvPr descr="{&quot;mathml&quot;:&quot;&lt;math style=\&quot;font-family:stix;font-size:26px;\&quot; xmlns=\&quot;http://www.w3.org/1998/Math/MathML\&quot;&gt;&lt;mstyle mathsize=\&quot;26px\&quot;&gt;&lt;msup&gt;&lt;mtext mathcolor=\&quot;#FFFFFF\&quot;&gt;&amp;#x3C3;=5.67&amp;#xD7;10&lt;/mtext&gt;&lt;mrow mathcolor=\&quot;#FFFFFF\&quot;&gt;&lt;mo&gt;-&lt;/mo&gt;&lt;mn&gt;8&lt;/mn&gt;&lt;/mrow&gt;&lt;/msup&gt;&lt;mi mathcolor=\&quot;#FFFFFF\&quot;&gt;W&lt;/mi&gt;&lt;mo mathcolor=\&quot;#FFFFFF\&quot;&gt;&amp;#xB7;&lt;/mo&gt;&lt;msup&gt;&lt;mi mathcolor=\&quot;#FFFFFF\&quot;&gt;m&lt;/mi&gt;&lt;mrow mathcolor=\&quot;#FFFFFF\&quot;&gt;&lt;mo&gt;-&lt;/mo&gt;&lt;mn&gt;2&lt;/mn&gt;&lt;/mrow&gt;&lt;/msup&gt;&lt;mo mathcolor=\&quot;#FFFFFF\&quot;&gt;&amp;#xB7;&lt;/mo&gt;&lt;msup&gt;&lt;mi mathcolor=\&quot;#FFFFFF\&quot;&gt;K&lt;/mi&gt;&lt;mrow mathcolor=\&quot;#FFFFFF\&quot;&gt;&lt;mo&gt;-&lt;/mo&gt;&lt;mn&gt;4&lt;/mn&gt;&lt;/mrow&gt;&lt;/msup&gt;&lt;/mstyle&gt;&lt;/math&gt;&quot;,&quot;truncated&quot;:false}" id="655" name="Google Shape;655;p66" title="text σ=5.67×10 end text to the power of negative 8 end exponent W times m to the power of negative 2 end exponent times K to the power of negative 4 end exponent"/>
          <p:cNvPicPr preferRelativeResize="0"/>
          <p:nvPr/>
        </p:nvPicPr>
        <p:blipFill>
          <a:blip r:embed="rId5">
            <a:alphaModFix/>
          </a:blip>
          <a:stretch>
            <a:fillRect/>
          </a:stretch>
        </p:blipFill>
        <p:spPr>
          <a:xfrm>
            <a:off x="3934026" y="3140258"/>
            <a:ext cx="3802263" cy="282584"/>
          </a:xfrm>
          <a:prstGeom prst="rect">
            <a:avLst/>
          </a:prstGeom>
          <a:noFill/>
          <a:ln>
            <a:noFill/>
          </a:ln>
        </p:spPr>
      </p:pic>
      <p:sp>
        <p:nvSpPr>
          <p:cNvPr id="656" name="Google Shape;656;p66"/>
          <p:cNvSpPr txBox="1"/>
          <p:nvPr/>
        </p:nvSpPr>
        <p:spPr>
          <a:xfrm>
            <a:off x="7086600" y="3981450"/>
            <a:ext cx="2257200" cy="133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2"/>
                </a:solidFill>
                <a:latin typeface="Quicksand"/>
                <a:ea typeface="Quicksand"/>
                <a:cs typeface="Quicksand"/>
                <a:sym typeface="Quicksand"/>
              </a:rPr>
              <a:t>   	   </a:t>
            </a:r>
            <a:r>
              <a:rPr lang="en" sz="1100">
                <a:solidFill>
                  <a:schemeClr val="dk2"/>
                </a:solidFill>
                <a:latin typeface="Quicksand"/>
                <a:ea typeface="Quicksand"/>
                <a:cs typeface="Quicksand"/>
                <a:sym typeface="Quicksand"/>
              </a:rPr>
              <a:t>/\   /\</a:t>
            </a:r>
            <a:endParaRPr sz="1100">
              <a:solidFill>
                <a:schemeClr val="dk2"/>
              </a:solidFill>
              <a:latin typeface="Quicksand"/>
              <a:ea typeface="Quicksand"/>
              <a:cs typeface="Quicksand"/>
              <a:sym typeface="Quicksand"/>
            </a:endParaRPr>
          </a:p>
          <a:p>
            <a:pPr indent="0" lvl="0" marL="0" rtl="0" algn="l">
              <a:spcBef>
                <a:spcPts val="0"/>
              </a:spcBef>
              <a:spcAft>
                <a:spcPts val="0"/>
              </a:spcAft>
              <a:buNone/>
            </a:pPr>
            <a:r>
              <a:rPr lang="en" sz="1300">
                <a:solidFill>
                  <a:schemeClr val="dk2"/>
                </a:solidFill>
                <a:latin typeface="Quicksand"/>
                <a:ea typeface="Quicksand"/>
                <a:cs typeface="Quicksand"/>
                <a:sym typeface="Quicksand"/>
              </a:rPr>
              <a:t>  	=( ´ •⁠ω• ⁠)=</a:t>
            </a:r>
            <a:endParaRPr sz="1300">
              <a:solidFill>
                <a:schemeClr val="dk2"/>
              </a:solidFill>
              <a:latin typeface="Quicksand"/>
              <a:ea typeface="Quicksand"/>
              <a:cs typeface="Quicksand"/>
              <a:sym typeface="Quicksand"/>
            </a:endParaRPr>
          </a:p>
          <a:p>
            <a:pPr indent="0" lvl="0" marL="0" rtl="0" algn="l">
              <a:spcBef>
                <a:spcPts val="0"/>
              </a:spcBef>
              <a:spcAft>
                <a:spcPts val="0"/>
              </a:spcAft>
              <a:buNone/>
            </a:pPr>
            <a:r>
              <a:rPr lang="en" sz="1300">
                <a:solidFill>
                  <a:schemeClr val="dk2"/>
                </a:solidFill>
                <a:latin typeface="Quicksand"/>
                <a:ea typeface="Quicksand"/>
                <a:cs typeface="Quicksand"/>
                <a:sym typeface="Quicksand"/>
              </a:rPr>
              <a:t>   	/ ͡  	︵\</a:t>
            </a:r>
            <a:endParaRPr sz="1300">
              <a:solidFill>
                <a:schemeClr val="dk2"/>
              </a:solidFill>
              <a:latin typeface="Quicksand"/>
              <a:ea typeface="Quicksand"/>
              <a:cs typeface="Quicksand"/>
              <a:sym typeface="Quicksand"/>
            </a:endParaRPr>
          </a:p>
          <a:p>
            <a:pPr indent="0" lvl="0" marL="0" rtl="0" algn="l">
              <a:spcBef>
                <a:spcPts val="0"/>
              </a:spcBef>
              <a:spcAft>
                <a:spcPts val="0"/>
              </a:spcAft>
              <a:buNone/>
            </a:pPr>
            <a:r>
              <a:rPr lang="en" sz="1300">
                <a:solidFill>
                  <a:schemeClr val="dk2"/>
                </a:solidFill>
                <a:latin typeface="Quicksand"/>
                <a:ea typeface="Quicksand"/>
                <a:cs typeface="Quicksand"/>
                <a:sym typeface="Quicksand"/>
              </a:rPr>
              <a:t> 	(⁠人_____づ_づ</a:t>
            </a:r>
            <a:endParaRPr sz="1300">
              <a:solidFill>
                <a:schemeClr val="dk2"/>
              </a:solidFill>
              <a:latin typeface="Quicksand"/>
              <a:ea typeface="Quicksand"/>
              <a:cs typeface="Quicksand"/>
              <a:sym typeface="Quicksan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67"/>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Black, Grey, and White Body</a:t>
            </a:r>
            <a:endParaRPr/>
          </a:p>
        </p:txBody>
      </p:sp>
      <p:sp>
        <p:nvSpPr>
          <p:cNvPr id="662" name="Google Shape;662;p67"/>
          <p:cNvSpPr/>
          <p:nvPr/>
        </p:nvSpPr>
        <p:spPr>
          <a:xfrm>
            <a:off x="477325" y="1398825"/>
            <a:ext cx="1945200" cy="1918800"/>
          </a:xfrm>
          <a:prstGeom prst="ellipse">
            <a:avLst/>
          </a:prstGeom>
          <a:solidFill>
            <a:srgbClr val="191919"/>
          </a:solidFill>
          <a:ln cap="flat" cmpd="sng" w="9525">
            <a:solidFill>
              <a:srgbClr val="19191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Quicksand"/>
              <a:ea typeface="Quicksand"/>
              <a:cs typeface="Quicksand"/>
              <a:sym typeface="Quicksand"/>
            </a:endParaRPr>
          </a:p>
        </p:txBody>
      </p:sp>
      <p:sp>
        <p:nvSpPr>
          <p:cNvPr id="663" name="Google Shape;663;p67"/>
          <p:cNvSpPr txBox="1"/>
          <p:nvPr/>
        </p:nvSpPr>
        <p:spPr>
          <a:xfrm>
            <a:off x="865225" y="3413100"/>
            <a:ext cx="11694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Black Body</a:t>
            </a:r>
            <a:endParaRPr>
              <a:solidFill>
                <a:schemeClr val="dk2"/>
              </a:solidFill>
              <a:latin typeface="Quicksand"/>
              <a:ea typeface="Quicksand"/>
              <a:cs typeface="Quicksand"/>
              <a:sym typeface="Quicksand"/>
            </a:endParaRPr>
          </a:p>
        </p:txBody>
      </p:sp>
      <p:sp>
        <p:nvSpPr>
          <p:cNvPr id="664" name="Google Shape;664;p67"/>
          <p:cNvSpPr/>
          <p:nvPr/>
        </p:nvSpPr>
        <p:spPr>
          <a:xfrm>
            <a:off x="3028425" y="1398825"/>
            <a:ext cx="1945200" cy="1918800"/>
          </a:xfrm>
          <a:prstGeom prst="ellipse">
            <a:avLst/>
          </a:prstGeom>
          <a:solidFill>
            <a:srgbClr val="999999"/>
          </a:solidFill>
          <a:ln cap="flat" cmpd="sng" w="9525">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242E4C"/>
              </a:solidFill>
              <a:latin typeface="Quicksand"/>
              <a:ea typeface="Quicksand"/>
              <a:cs typeface="Quicksand"/>
              <a:sym typeface="Quicksand"/>
            </a:endParaRPr>
          </a:p>
        </p:txBody>
      </p:sp>
      <p:sp>
        <p:nvSpPr>
          <p:cNvPr id="665" name="Google Shape;665;p67"/>
          <p:cNvSpPr txBox="1"/>
          <p:nvPr/>
        </p:nvSpPr>
        <p:spPr>
          <a:xfrm>
            <a:off x="3499850" y="3413100"/>
            <a:ext cx="1169400" cy="34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Grey</a:t>
            </a:r>
            <a:r>
              <a:rPr lang="en">
                <a:solidFill>
                  <a:schemeClr val="dk2"/>
                </a:solidFill>
                <a:latin typeface="Quicksand"/>
                <a:ea typeface="Quicksand"/>
                <a:cs typeface="Quicksand"/>
                <a:sym typeface="Quicksand"/>
              </a:rPr>
              <a:t> Body</a:t>
            </a:r>
            <a:endParaRPr>
              <a:solidFill>
                <a:schemeClr val="dk2"/>
              </a:solidFill>
              <a:latin typeface="Quicksand"/>
              <a:ea typeface="Quicksand"/>
              <a:cs typeface="Quicksand"/>
              <a:sym typeface="Quicksand"/>
            </a:endParaRPr>
          </a:p>
        </p:txBody>
      </p:sp>
      <p:sp>
        <p:nvSpPr>
          <p:cNvPr id="666" name="Google Shape;666;p67"/>
          <p:cNvSpPr txBox="1"/>
          <p:nvPr/>
        </p:nvSpPr>
        <p:spPr>
          <a:xfrm>
            <a:off x="5579525" y="1398825"/>
            <a:ext cx="2637300" cy="109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Emissivity(e): shows how close the physical behaviour of a grey body compares to that of a black body</a:t>
            </a:r>
            <a:endParaRPr>
              <a:solidFill>
                <a:schemeClr val="dk2"/>
              </a:solidFill>
              <a:latin typeface="Quicksand"/>
              <a:ea typeface="Quicksand"/>
              <a:cs typeface="Quicksand"/>
              <a:sym typeface="Quicksand"/>
            </a:endParaRPr>
          </a:p>
        </p:txBody>
      </p:sp>
      <p:sp>
        <p:nvSpPr>
          <p:cNvPr id="667" name="Google Shape;667;p67"/>
          <p:cNvSpPr txBox="1"/>
          <p:nvPr/>
        </p:nvSpPr>
        <p:spPr>
          <a:xfrm>
            <a:off x="5579525" y="3633325"/>
            <a:ext cx="2637300" cy="72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2"/>
                </a:solidFill>
                <a:latin typeface="Quicksand"/>
                <a:ea typeface="Quicksand"/>
                <a:cs typeface="Quicksand"/>
                <a:sym typeface="Quicksand"/>
              </a:rPr>
              <a:t>If e=1 → Ideal Black Body</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If e=0 → Ideal White Body</a:t>
            </a:r>
            <a:endParaRPr sz="1600">
              <a:solidFill>
                <a:schemeClr val="dk2"/>
              </a:solidFill>
              <a:latin typeface="Quicksand"/>
              <a:ea typeface="Quicksand"/>
              <a:cs typeface="Quicksand"/>
              <a:sym typeface="Quicksand"/>
            </a:endParaRPr>
          </a:p>
          <a:p>
            <a:pPr indent="0" lvl="0" marL="0" rtl="0" algn="l">
              <a:spcBef>
                <a:spcPts val="0"/>
              </a:spcBef>
              <a:spcAft>
                <a:spcPts val="0"/>
              </a:spcAft>
              <a:buNone/>
            </a:pPr>
            <a:r>
              <a:rPr lang="en" sz="1600">
                <a:solidFill>
                  <a:schemeClr val="dk2"/>
                </a:solidFill>
                <a:latin typeface="Quicksand"/>
                <a:ea typeface="Quicksand"/>
                <a:cs typeface="Quicksand"/>
                <a:sym typeface="Quicksand"/>
              </a:rPr>
              <a:t>If 0&lt;e&lt;1 → Grey Body</a:t>
            </a:r>
            <a:endParaRPr sz="1600">
              <a:solidFill>
                <a:schemeClr val="dk2"/>
              </a:solidFill>
              <a:latin typeface="Quicksand"/>
              <a:ea typeface="Quicksand"/>
              <a:cs typeface="Quicksand"/>
              <a:sym typeface="Quicksand"/>
            </a:endParaRPr>
          </a:p>
        </p:txBody>
      </p:sp>
      <p:sp>
        <p:nvSpPr>
          <p:cNvPr id="668" name="Google Shape;668;p67"/>
          <p:cNvSpPr txBox="1"/>
          <p:nvPr/>
        </p:nvSpPr>
        <p:spPr>
          <a:xfrm>
            <a:off x="777150" y="266700"/>
            <a:ext cx="2762400" cy="56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/ᐠ≽꩜ ᯅ ꩜≼マ</a:t>
            </a:r>
            <a:endParaRPr>
              <a:solidFill>
                <a:schemeClr val="dk2"/>
              </a:solidFill>
              <a:latin typeface="Quicksand"/>
              <a:ea typeface="Quicksand"/>
              <a:cs typeface="Quicksand"/>
              <a:sym typeface="Quicksand"/>
            </a:endParaRPr>
          </a:p>
        </p:txBody>
      </p:sp>
      <p:pic>
        <p:nvPicPr>
          <p:cNvPr descr="{&quot;mathml&quot;:&quot;&lt;math style=\&quot;font-family:stix;font-size:28px;\&quot; xmlns=\&quot;http://www.w3.org/1998/Math/MathML\&quot;&gt;&lt;mstyle mathsize=\&quot;28px\&quot;&gt;&lt;mi mathcolor=\&quot;#FFFFFF\&quot;&gt;P&lt;/mi&gt;&lt;mo mathcolor=\&quot;#FFFFFF\&quot;&gt;=&lt;/mo&gt;&lt;mi mathcolor=\&quot;#FFFFFF\&quot;&gt;e&lt;/mi&gt;&lt;mi mathcolor=\&quot;#FFFFFF\&quot;&gt;&amp;#x3C3;&lt;/mi&gt;&lt;mi mathcolor=\&quot;#FFFFFF\&quot;&gt;A&lt;/mi&gt;&lt;msup&gt;&lt;mi mathcolor=\&quot;#FFFFFF\&quot;&gt;T&lt;/mi&gt;&lt;mn mathcolor=\&quot;#FFFFFF\&quot;&gt;4&lt;/mn&gt;&lt;/msup&gt;&lt;/mstyle&gt;&lt;/math&gt;&quot;,&quot;truncated&quot;:false}" id="669" name="Google Shape;669;p67" title="P equals e sigma A T to the power of 4"/>
          <p:cNvPicPr preferRelativeResize="0"/>
          <p:nvPr/>
        </p:nvPicPr>
        <p:blipFill>
          <a:blip r:embed="rId3">
            <a:alphaModFix/>
          </a:blip>
          <a:stretch>
            <a:fillRect/>
          </a:stretch>
        </p:blipFill>
        <p:spPr>
          <a:xfrm>
            <a:off x="5888605" y="2852015"/>
            <a:ext cx="1487424" cy="29464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68"/>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Applications in real life</a:t>
            </a:r>
            <a:endParaRPr/>
          </a:p>
        </p:txBody>
      </p:sp>
      <p:pic>
        <p:nvPicPr>
          <p:cNvPr id="675" name="Google Shape;675;p68"/>
          <p:cNvPicPr preferRelativeResize="0"/>
          <p:nvPr/>
        </p:nvPicPr>
        <p:blipFill rotWithShape="1">
          <a:blip r:embed="rId3">
            <a:alphaModFix/>
          </a:blip>
          <a:srcRect b="0" l="29598" r="28201" t="0"/>
          <a:stretch/>
        </p:blipFill>
        <p:spPr>
          <a:xfrm>
            <a:off x="899800" y="1269000"/>
            <a:ext cx="1447000" cy="3429000"/>
          </a:xfrm>
          <a:prstGeom prst="rect">
            <a:avLst/>
          </a:prstGeom>
          <a:noFill/>
          <a:ln>
            <a:noFill/>
          </a:ln>
        </p:spPr>
      </p:pic>
      <p:sp>
        <p:nvSpPr>
          <p:cNvPr id="676" name="Google Shape;676;p68"/>
          <p:cNvSpPr txBox="1"/>
          <p:nvPr/>
        </p:nvSpPr>
        <p:spPr>
          <a:xfrm>
            <a:off x="2796700" y="1860425"/>
            <a:ext cx="2480700" cy="51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Grey Body of e=0.97</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Temperature=37 degree C</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P=eaAT^4=810W</a:t>
            </a:r>
            <a:endParaRPr>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Infrared radiation</a:t>
            </a:r>
            <a:endParaRPr>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pic>
        <p:nvPicPr>
          <p:cNvPr id="677" name="Google Shape;677;p68"/>
          <p:cNvPicPr preferRelativeResize="0"/>
          <p:nvPr/>
        </p:nvPicPr>
        <p:blipFill>
          <a:blip r:embed="rId4">
            <a:alphaModFix/>
          </a:blip>
          <a:stretch>
            <a:fillRect/>
          </a:stretch>
        </p:blipFill>
        <p:spPr>
          <a:xfrm>
            <a:off x="2796700" y="3187825"/>
            <a:ext cx="1860425" cy="1431076"/>
          </a:xfrm>
          <a:prstGeom prst="rect">
            <a:avLst/>
          </a:prstGeom>
          <a:noFill/>
          <a:ln>
            <a:noFill/>
          </a:ln>
        </p:spPr>
      </p:pic>
      <p:pic>
        <p:nvPicPr>
          <p:cNvPr id="678" name="Google Shape;678;p68"/>
          <p:cNvPicPr preferRelativeResize="0"/>
          <p:nvPr/>
        </p:nvPicPr>
        <p:blipFill>
          <a:blip r:embed="rId5">
            <a:alphaModFix/>
          </a:blip>
          <a:stretch>
            <a:fillRect/>
          </a:stretch>
        </p:blipFill>
        <p:spPr>
          <a:xfrm>
            <a:off x="5593400" y="1268999"/>
            <a:ext cx="2960450" cy="2179475"/>
          </a:xfrm>
          <a:prstGeom prst="rect">
            <a:avLst/>
          </a:prstGeom>
          <a:noFill/>
          <a:ln>
            <a:noFill/>
          </a:ln>
        </p:spPr>
      </p:pic>
      <p:sp>
        <p:nvSpPr>
          <p:cNvPr id="679" name="Google Shape;679;p68"/>
          <p:cNvSpPr txBox="1"/>
          <p:nvPr/>
        </p:nvSpPr>
        <p:spPr>
          <a:xfrm>
            <a:off x="5817850" y="3562750"/>
            <a:ext cx="27360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Aluminum e=0.05</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Perfect reflectors</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Aluminum coating → Mirrors</a:t>
            </a:r>
            <a:endParaRPr>
              <a:solidFill>
                <a:schemeClr val="dk2"/>
              </a:solidFill>
              <a:latin typeface="Quicksand"/>
              <a:ea typeface="Quicksand"/>
              <a:cs typeface="Quicksand"/>
              <a:sym typeface="Quicksand"/>
            </a:endParaRPr>
          </a:p>
        </p:txBody>
      </p:sp>
      <p:sp>
        <p:nvSpPr>
          <p:cNvPr id="680" name="Google Shape;680;p68"/>
          <p:cNvSpPr txBox="1"/>
          <p:nvPr/>
        </p:nvSpPr>
        <p:spPr>
          <a:xfrm>
            <a:off x="5676900" y="495300"/>
            <a:ext cx="2686200" cy="76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r>
              <a:rPr lang="en" sz="1100">
                <a:solidFill>
                  <a:schemeClr val="dk2"/>
                </a:solidFill>
                <a:latin typeface="Quicksand"/>
                <a:ea typeface="Quicksand"/>
                <a:cs typeface="Quicksand"/>
                <a:sym typeface="Quicksand"/>
              </a:rPr>
              <a:t>/\_/\ </a:t>
            </a:r>
            <a:r>
              <a:rPr lang="en">
                <a:solidFill>
                  <a:schemeClr val="dk2"/>
                </a:solidFill>
                <a:latin typeface="Quicksand"/>
                <a:ea typeface="Quicksand"/>
                <a:cs typeface="Quicksand"/>
                <a:sym typeface="Quicksand"/>
              </a:rPr>
              <a:t>          </a:t>
            </a:r>
            <a:r>
              <a:rPr lang="en" sz="1300">
                <a:solidFill>
                  <a:schemeClr val="dk2"/>
                </a:solidFill>
                <a:latin typeface="Quicksand"/>
                <a:ea typeface="Quicksand"/>
                <a:cs typeface="Quicksand"/>
                <a:sym typeface="Quicksand"/>
              </a:rPr>
              <a:t>/\_/\</a:t>
            </a:r>
            <a:endParaRPr sz="1300">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o.o)= 	=(0.0⸝⸝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ʕ(   ა૮)          (ა૮   )ʔ</a:t>
            </a:r>
            <a:endParaRPr>
              <a:solidFill>
                <a:schemeClr val="dk2"/>
              </a:solidFill>
              <a:latin typeface="Quicksand"/>
              <a:ea typeface="Quicksand"/>
              <a:cs typeface="Quicksand"/>
              <a:sym typeface="Quicksa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69"/>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Black Body Spectrum</a:t>
            </a:r>
            <a:endParaRPr/>
          </a:p>
        </p:txBody>
      </p:sp>
      <p:pic>
        <p:nvPicPr>
          <p:cNvPr id="686" name="Google Shape;686;p69"/>
          <p:cNvPicPr preferRelativeResize="0"/>
          <p:nvPr/>
        </p:nvPicPr>
        <p:blipFill>
          <a:blip r:embed="rId3">
            <a:alphaModFix/>
          </a:blip>
          <a:stretch>
            <a:fillRect/>
          </a:stretch>
        </p:blipFill>
        <p:spPr>
          <a:xfrm>
            <a:off x="720000" y="1276749"/>
            <a:ext cx="3572000" cy="2363375"/>
          </a:xfrm>
          <a:prstGeom prst="rect">
            <a:avLst/>
          </a:prstGeom>
          <a:noFill/>
          <a:ln>
            <a:noFill/>
          </a:ln>
        </p:spPr>
      </p:pic>
      <p:sp>
        <p:nvSpPr>
          <p:cNvPr id="687" name="Google Shape;687;p69"/>
          <p:cNvSpPr txBox="1"/>
          <p:nvPr/>
        </p:nvSpPr>
        <p:spPr>
          <a:xfrm>
            <a:off x="5036625" y="3775975"/>
            <a:ext cx="3120300" cy="53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How much energy is </a:t>
            </a:r>
            <a:r>
              <a:rPr lang="en">
                <a:solidFill>
                  <a:schemeClr val="dk2"/>
                </a:solidFill>
                <a:latin typeface="Quicksand"/>
                <a:ea typeface="Quicksand"/>
                <a:cs typeface="Quicksand"/>
                <a:sym typeface="Quicksand"/>
              </a:rPr>
              <a:t>emitted</a:t>
            </a:r>
            <a:r>
              <a:rPr lang="en">
                <a:solidFill>
                  <a:schemeClr val="dk2"/>
                </a:solidFill>
                <a:latin typeface="Quicksand"/>
                <a:ea typeface="Quicksand"/>
                <a:cs typeface="Quicksand"/>
                <a:sym typeface="Quicksand"/>
              </a:rPr>
              <a:t> each second by a black body heated at a given temperature for a specific wavelength</a:t>
            </a:r>
            <a:endParaRPr>
              <a:solidFill>
                <a:schemeClr val="dk2"/>
              </a:solidFill>
              <a:latin typeface="Quicksand"/>
              <a:ea typeface="Quicksand"/>
              <a:cs typeface="Quicksand"/>
              <a:sym typeface="Quicksand"/>
            </a:endParaRPr>
          </a:p>
        </p:txBody>
      </p:sp>
      <p:pic>
        <p:nvPicPr>
          <p:cNvPr id="688" name="Google Shape;688;p69"/>
          <p:cNvPicPr preferRelativeResize="0"/>
          <p:nvPr/>
        </p:nvPicPr>
        <p:blipFill>
          <a:blip r:embed="rId4">
            <a:alphaModFix/>
          </a:blip>
          <a:stretch>
            <a:fillRect/>
          </a:stretch>
        </p:blipFill>
        <p:spPr>
          <a:xfrm>
            <a:off x="4877500" y="1276750"/>
            <a:ext cx="3279413" cy="2363374"/>
          </a:xfrm>
          <a:prstGeom prst="rect">
            <a:avLst/>
          </a:prstGeom>
          <a:noFill/>
          <a:ln>
            <a:noFill/>
          </a:ln>
        </p:spPr>
      </p:pic>
      <p:sp>
        <p:nvSpPr>
          <p:cNvPr id="689" name="Google Shape;689;p69"/>
          <p:cNvSpPr txBox="1"/>
          <p:nvPr/>
        </p:nvSpPr>
        <p:spPr>
          <a:xfrm>
            <a:off x="1153450" y="3962400"/>
            <a:ext cx="2705100" cy="8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700">
                <a:solidFill>
                  <a:schemeClr val="dk2"/>
                </a:solidFill>
                <a:latin typeface="Quicksand"/>
                <a:ea typeface="Quicksand"/>
                <a:cs typeface="Quicksand"/>
                <a:sym typeface="Quicksand"/>
              </a:rPr>
              <a:t>/ᐠ - ⩊ -マ⁩</a:t>
            </a:r>
            <a:endParaRPr sz="2700">
              <a:solidFill>
                <a:schemeClr val="dk2"/>
              </a:solidFill>
              <a:latin typeface="Quicksand"/>
              <a:ea typeface="Quicksand"/>
              <a:cs typeface="Quicksand"/>
              <a:sym typeface="Quicksand"/>
            </a:endParaRPr>
          </a:p>
        </p:txBody>
      </p:sp>
      <p:sp>
        <p:nvSpPr>
          <p:cNvPr id="690" name="Google Shape;690;p69"/>
          <p:cNvSpPr txBox="1"/>
          <p:nvPr/>
        </p:nvSpPr>
        <p:spPr>
          <a:xfrm>
            <a:off x="6541850" y="2273850"/>
            <a:ext cx="1726500" cy="4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Black Body Spectrum of surface of the sun</a:t>
            </a:r>
            <a:endParaRPr>
              <a:solidFill>
                <a:schemeClr val="dk2"/>
              </a:solidFill>
              <a:latin typeface="Quicksand"/>
              <a:ea typeface="Quicksand"/>
              <a:cs typeface="Quicksand"/>
              <a:sym typeface="Quicksan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70"/>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Ultraviolet </a:t>
            </a:r>
            <a:r>
              <a:rPr b="1" lang="en">
                <a:latin typeface="Raleway"/>
                <a:ea typeface="Raleway"/>
                <a:cs typeface="Raleway"/>
                <a:sym typeface="Raleway"/>
              </a:rPr>
              <a:t>Cat</a:t>
            </a:r>
            <a:r>
              <a:rPr lang="en"/>
              <a:t>astrophe</a:t>
            </a:r>
            <a:endParaRPr/>
          </a:p>
        </p:txBody>
      </p:sp>
      <p:pic>
        <p:nvPicPr>
          <p:cNvPr id="696" name="Google Shape;696;p70"/>
          <p:cNvPicPr preferRelativeResize="0"/>
          <p:nvPr/>
        </p:nvPicPr>
        <p:blipFill>
          <a:blip r:embed="rId3">
            <a:alphaModFix/>
          </a:blip>
          <a:stretch>
            <a:fillRect/>
          </a:stretch>
        </p:blipFill>
        <p:spPr>
          <a:xfrm>
            <a:off x="720000" y="1189177"/>
            <a:ext cx="3063326" cy="2385726"/>
          </a:xfrm>
          <a:prstGeom prst="rect">
            <a:avLst/>
          </a:prstGeom>
          <a:noFill/>
          <a:ln>
            <a:noFill/>
          </a:ln>
        </p:spPr>
      </p:pic>
      <p:pic>
        <p:nvPicPr>
          <p:cNvPr id="697" name="Google Shape;697;p70"/>
          <p:cNvPicPr preferRelativeResize="0"/>
          <p:nvPr/>
        </p:nvPicPr>
        <p:blipFill>
          <a:blip r:embed="rId4">
            <a:alphaModFix/>
          </a:blip>
          <a:stretch>
            <a:fillRect/>
          </a:stretch>
        </p:blipFill>
        <p:spPr>
          <a:xfrm>
            <a:off x="2852468" y="2482613"/>
            <a:ext cx="3169356" cy="2468287"/>
          </a:xfrm>
          <a:prstGeom prst="rect">
            <a:avLst/>
          </a:prstGeom>
          <a:noFill/>
          <a:ln>
            <a:noFill/>
          </a:ln>
        </p:spPr>
      </p:pic>
      <p:sp>
        <p:nvSpPr>
          <p:cNvPr id="698" name="Google Shape;698;p70"/>
          <p:cNvSpPr txBox="1"/>
          <p:nvPr/>
        </p:nvSpPr>
        <p:spPr>
          <a:xfrm>
            <a:off x="5817250" y="591825"/>
            <a:ext cx="912000" cy="4518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/ᐠﹷ ‸ ﹷ ᐟ\ﾉ</a:t>
            </a:r>
            <a:endParaRPr>
              <a:solidFill>
                <a:schemeClr val="dk2"/>
              </a:solidFill>
              <a:latin typeface="Quicksand"/>
              <a:ea typeface="Quicksand"/>
              <a:cs typeface="Quicksand"/>
              <a:sym typeface="Quicksand"/>
            </a:endParaRPr>
          </a:p>
        </p:txBody>
      </p:sp>
      <p:pic>
        <p:nvPicPr>
          <p:cNvPr descr="{&quot;mathml&quot;:&quot;&lt;math style=\&quot;font-family:stix;font-size:24px;\&quot; xmlns=\&quot;http://www.w3.org/1998/Math/MathML\&quot;&gt;&lt;mstyle mathsize=\&quot;24px\&quot;&gt;&lt;mi mathcolor=\&quot;#FFFFFF\&quot;&gt;B&lt;/mi&gt;&lt;mfenced mathcolor=\&quot;#FFFFFF\&quot;&gt;&lt;mrow&gt;&lt;mi&gt;v&lt;/mi&gt;&lt;mo&gt;,&lt;/mo&gt;&lt;mi&gt;T&lt;/mi&gt;&lt;/mrow&gt;&lt;/mfenced&gt;&lt;mo mathcolor=\&quot;#FFFFFF\&quot;&gt;=&lt;/mo&gt;&lt;mfrac mathcolor=\&quot;#FFFFFF\&quot;&gt;&lt;mrow&gt;&lt;mn&gt;8&lt;/mn&gt;&lt;mi&gt;&amp;#x3C0;&lt;/mi&gt;&lt;mi&gt;h&lt;/mi&gt;&lt;msup&gt;&lt;mi&gt;v&lt;/mi&gt;&lt;mn&gt;3&lt;/mn&gt;&lt;/msup&gt;&lt;/mrow&gt;&lt;msup&gt;&lt;mi&gt;c&lt;/mi&gt;&lt;mn&gt;3&lt;/mn&gt;&lt;/msup&gt;&lt;/mfrac&gt;&lt;mo mathcolor=\&quot;#FFFFFF\&quot;&gt;&amp;#xB7;&lt;/mo&gt;&lt;mfrac mathcolor=\&quot;#FFFFFF\&quot;&gt;&lt;mn&gt;1&lt;/mn&gt;&lt;mrow&gt;&lt;msup&gt;&lt;mi&gt;e&lt;/mi&gt;&lt;mstyle displaystyle=\&quot;true\&quot;&gt;&lt;mfrac&gt;&lt;mrow&gt;&lt;mi&gt;h&lt;/mi&gt;&lt;mi&gt;v&lt;/mi&gt;&lt;/mrow&gt;&lt;mrow&gt;&lt;msub&gt;&lt;mi&gt;k&lt;/mi&gt;&lt;mi&gt;B&lt;/mi&gt;&lt;/msub&gt;&lt;mi&gt;T&lt;/mi&gt;&lt;/mrow&gt;&lt;/mfrac&gt;&lt;/mstyle&gt;&lt;/msup&gt;&lt;mo&gt;-&lt;/mo&gt;&lt;mn&gt;1&lt;/mn&gt;&lt;/mrow&gt;&lt;/mfrac&gt;&lt;/mstyle&gt;&lt;/math&gt;&quot;,&quot;truncated&quot;:false}" id="699" name="Google Shape;699;p70" title="B open parentheses v comma T close parentheses equals fraction numerator 8 pi h v cubed over denominator c cubed end fraction times fraction numerator 1 over denominator e to the power of fraction numerator h v over denominator k subscript B T end fraction end exponent minus 1 end fraction"/>
          <p:cNvPicPr preferRelativeResize="0"/>
          <p:nvPr/>
        </p:nvPicPr>
        <p:blipFill>
          <a:blip r:embed="rId5">
            <a:alphaModFix/>
          </a:blip>
          <a:stretch>
            <a:fillRect/>
          </a:stretch>
        </p:blipFill>
        <p:spPr>
          <a:xfrm>
            <a:off x="4868790" y="1279824"/>
            <a:ext cx="3747821" cy="1124102"/>
          </a:xfrm>
          <a:prstGeom prst="rect">
            <a:avLst/>
          </a:prstGeom>
          <a:noFill/>
          <a:ln>
            <a:noFill/>
          </a:ln>
        </p:spPr>
      </p:pic>
      <p:sp>
        <p:nvSpPr>
          <p:cNvPr id="700" name="Google Shape;700;p70"/>
          <p:cNvSpPr txBox="1"/>
          <p:nvPr/>
        </p:nvSpPr>
        <p:spPr>
          <a:xfrm>
            <a:off x="6332200" y="2482625"/>
            <a:ext cx="2733000" cy="96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H: Planck’s constant</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V: frequency of radiation</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C: speed of light</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Kb: </a:t>
            </a:r>
            <a:r>
              <a:rPr lang="en">
                <a:solidFill>
                  <a:schemeClr val="dk2"/>
                </a:solidFill>
                <a:latin typeface="Quicksand"/>
                <a:ea typeface="Quicksand"/>
                <a:cs typeface="Quicksand"/>
                <a:sym typeface="Quicksand"/>
              </a:rPr>
              <a:t>Boltzmann constant</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T: temperature of black body</a:t>
            </a:r>
            <a:endParaRPr>
              <a:solidFill>
                <a:schemeClr val="dk2"/>
              </a:solidFill>
              <a:latin typeface="Quicksand"/>
              <a:ea typeface="Quicksand"/>
              <a:cs typeface="Quicksand"/>
              <a:sym typeface="Quicksand"/>
            </a:endParaRPr>
          </a:p>
        </p:txBody>
      </p:sp>
      <p:sp>
        <p:nvSpPr>
          <p:cNvPr id="701" name="Google Shape;701;p70"/>
          <p:cNvSpPr txBox="1"/>
          <p:nvPr/>
        </p:nvSpPr>
        <p:spPr>
          <a:xfrm>
            <a:off x="6198700" y="3866750"/>
            <a:ext cx="30000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000">
                <a:solidFill>
                  <a:schemeClr val="accent6"/>
                </a:solidFill>
              </a:rPr>
              <a:t>Planck’s hypothesis of quantized radiation not only got rid of the problem of the infinity, but also correctly predicted the shape of the power curve as a function of temperature.</a:t>
            </a:r>
            <a:endParaRPr sz="1000">
              <a:solidFill>
                <a:schemeClr val="accent6"/>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1"/>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Quantum Communication and Encryption (QKD)</a:t>
            </a:r>
            <a:endParaRPr/>
          </a:p>
        </p:txBody>
      </p:sp>
      <p:sp>
        <p:nvSpPr>
          <p:cNvPr id="707" name="Google Shape;707;p71"/>
          <p:cNvSpPr txBox="1"/>
          <p:nvPr>
            <p:ph idx="1" type="subTitle"/>
          </p:nvPr>
        </p:nvSpPr>
        <p:spPr>
          <a:xfrm>
            <a:off x="720000" y="1996300"/>
            <a:ext cx="7038000" cy="2298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200">
                <a:latin typeface="Raleway Light"/>
                <a:ea typeface="Raleway Light"/>
                <a:cs typeface="Raleway Light"/>
                <a:sym typeface="Raleway Light"/>
              </a:rPr>
              <a:t>QKD Quantum Key Distribution: A new protocol that enables completely secure exchange of keys (to encrypt and decrypt). It usually involves photons. Different to traditional internet protocols, this completely prevents eavesdropping, as any attempt might change the quantum states of the transmitted photon and get detected. The key itself is constantly refreshed by the quantum states, making it impossible to intercept the exact key to decrypt the message. This encrypted communication is based on physical laws instead of computational complexity. There are already applications of QKD, especially in classified communication within government agencies. Various protocols are developed and used, including BB84, E91, COW, etc.</a:t>
            </a:r>
            <a:endParaRPr sz="1200">
              <a:latin typeface="Raleway Light"/>
              <a:ea typeface="Raleway Light"/>
              <a:cs typeface="Raleway Light"/>
              <a:sym typeface="Raleway Light"/>
            </a:endParaRPr>
          </a:p>
          <a:p>
            <a:pPr indent="0" lvl="0" marL="0" rtl="0" algn="l">
              <a:spcBef>
                <a:spcPts val="1200"/>
              </a:spcBef>
              <a:spcAft>
                <a:spcPts val="0"/>
              </a:spcAft>
              <a:buNone/>
            </a:pPr>
            <a:r>
              <a:t/>
            </a:r>
            <a:endParaRPr sz="1200"/>
          </a:p>
        </p:txBody>
      </p:sp>
      <p:sp>
        <p:nvSpPr>
          <p:cNvPr id="708" name="Google Shape;708;p71"/>
          <p:cNvSpPr txBox="1"/>
          <p:nvPr/>
        </p:nvSpPr>
        <p:spPr>
          <a:xfrm>
            <a:off x="4552950" y="910275"/>
            <a:ext cx="2057400" cy="95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r>
              <a:rPr lang="en" sz="900">
                <a:solidFill>
                  <a:schemeClr val="dk2"/>
                </a:solidFill>
                <a:latin typeface="Quicksand"/>
                <a:ea typeface="Quicksand"/>
                <a:cs typeface="Quicksand"/>
                <a:sym typeface="Quicksand"/>
              </a:rPr>
              <a:t>/\___/\</a:t>
            </a:r>
            <a:endParaRPr sz="900">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./づ~ 🍪 </a:t>
            </a:r>
            <a:endParaRPr>
              <a:solidFill>
                <a:schemeClr val="dk2"/>
              </a:solidFill>
              <a:latin typeface="Quicksand"/>
              <a:ea typeface="Quicksand"/>
              <a:cs typeface="Quicksand"/>
              <a:sym typeface="Quicksa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72"/>
          <p:cNvSpPr txBox="1"/>
          <p:nvPr>
            <p:ph type="title"/>
          </p:nvPr>
        </p:nvSpPr>
        <p:spPr>
          <a:xfrm>
            <a:off x="720000" y="470937"/>
            <a:ext cx="7710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Quantum Communication and Encryption (PQC)</a:t>
            </a:r>
            <a:endParaRPr/>
          </a:p>
        </p:txBody>
      </p:sp>
      <p:sp>
        <p:nvSpPr>
          <p:cNvPr id="714" name="Google Shape;714;p72"/>
          <p:cNvSpPr txBox="1"/>
          <p:nvPr>
            <p:ph idx="1" type="subTitle"/>
          </p:nvPr>
        </p:nvSpPr>
        <p:spPr>
          <a:xfrm>
            <a:off x="720000" y="2193450"/>
            <a:ext cx="7038000" cy="2298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lang="en" sz="1200">
                <a:latin typeface="Raleway Light"/>
                <a:ea typeface="Raleway Light"/>
                <a:cs typeface="Raleway Light"/>
                <a:sym typeface="Raleway Light"/>
              </a:rPr>
              <a:t>PQC Post-Quantum Cryptography: With the assistance of quantum computers, various traditional protocols and encryption become insecure. PQC is developed as a normal coding to resist quantum computer hacks. Different to QKD, PQC is accessible to everyone and all computers. This usually involves encryption based on hard mathematical problems that both traditional computers and quantum computers are unable to solve. Quantum random generators can also be used for secure key generation, with true randomness that is unpredictable. </a:t>
            </a:r>
            <a:endParaRPr sz="1200">
              <a:solidFill>
                <a:srgbClr val="000000"/>
              </a:solidFill>
              <a:latin typeface="Arial"/>
              <a:ea typeface="Arial"/>
              <a:cs typeface="Arial"/>
              <a:sym typeface="Arial"/>
            </a:endParaRPr>
          </a:p>
          <a:p>
            <a:pPr indent="0" lvl="0" marL="0" rtl="0" algn="l">
              <a:spcBef>
                <a:spcPts val="1200"/>
              </a:spcBef>
              <a:spcAft>
                <a:spcPts val="0"/>
              </a:spcAft>
              <a:buNone/>
            </a:pPr>
            <a:r>
              <a:t/>
            </a:r>
            <a:endParaRPr sz="1200">
              <a:latin typeface="Raleway Light"/>
              <a:ea typeface="Raleway Light"/>
              <a:cs typeface="Raleway Light"/>
              <a:sym typeface="Raleway Light"/>
            </a:endParaRPr>
          </a:p>
          <a:p>
            <a:pPr indent="0" lvl="0" marL="0" rtl="0" algn="l">
              <a:spcBef>
                <a:spcPts val="1200"/>
              </a:spcBef>
              <a:spcAft>
                <a:spcPts val="0"/>
              </a:spcAft>
              <a:buNone/>
            </a:pPr>
            <a:r>
              <a:t/>
            </a:r>
            <a:endParaRPr sz="1200"/>
          </a:p>
        </p:txBody>
      </p:sp>
      <p:sp>
        <p:nvSpPr>
          <p:cNvPr id="715" name="Google Shape;715;p72"/>
          <p:cNvSpPr txBox="1"/>
          <p:nvPr/>
        </p:nvSpPr>
        <p:spPr>
          <a:xfrm>
            <a:off x="8067900" y="3990900"/>
            <a:ext cx="1076100" cy="11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へ.🎀</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|、⁻〵</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じしˍ,)ノ</a:t>
            </a:r>
            <a:endParaRPr>
              <a:solidFill>
                <a:schemeClr val="dk2"/>
              </a:solidFill>
              <a:latin typeface="Quicksand"/>
              <a:ea typeface="Quicksand"/>
              <a:cs typeface="Quicksand"/>
              <a:sym typeface="Quicksand"/>
            </a:endParaRPr>
          </a:p>
          <a:p>
            <a:pPr indent="0" lvl="0" marL="0" rtl="0" algn="l">
              <a:spcBef>
                <a:spcPts val="0"/>
              </a:spcBef>
              <a:spcAft>
                <a:spcPts val="0"/>
              </a:spcAft>
              <a:buNone/>
            </a:pPr>
            <a:r>
              <a:t/>
            </a:r>
            <a:endParaRPr>
              <a:solidFill>
                <a:schemeClr val="dk2"/>
              </a:solidFill>
              <a:latin typeface="Quicksand"/>
              <a:ea typeface="Quicksand"/>
              <a:cs typeface="Quicksand"/>
              <a:sym typeface="Quicksan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3"/>
          <p:cNvSpPr txBox="1"/>
          <p:nvPr>
            <p:ph type="title"/>
          </p:nvPr>
        </p:nvSpPr>
        <p:spPr>
          <a:xfrm>
            <a:off x="282350" y="0"/>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Cats </a:t>
            </a:r>
            <a:r>
              <a:rPr lang="en" sz="2600"/>
              <a:t>ᓚᘏᗢ</a:t>
            </a:r>
            <a:endParaRPr sz="2600"/>
          </a:p>
        </p:txBody>
      </p:sp>
      <p:pic>
        <p:nvPicPr>
          <p:cNvPr id="721" name="Google Shape;721;p73"/>
          <p:cNvPicPr preferRelativeResize="0"/>
          <p:nvPr/>
        </p:nvPicPr>
        <p:blipFill rotWithShape="1">
          <a:blip r:embed="rId3">
            <a:alphaModFix/>
          </a:blip>
          <a:srcRect b="6589" l="14726" r="18606" t="6589"/>
          <a:stretch/>
        </p:blipFill>
        <p:spPr>
          <a:xfrm>
            <a:off x="6507425" y="363625"/>
            <a:ext cx="2492169" cy="4327646"/>
          </a:xfrm>
          <a:prstGeom prst="rect">
            <a:avLst/>
          </a:prstGeom>
          <a:noFill/>
          <a:ln>
            <a:noFill/>
          </a:ln>
        </p:spPr>
      </p:pic>
      <p:pic>
        <p:nvPicPr>
          <p:cNvPr id="722" name="Google Shape;722;p73"/>
          <p:cNvPicPr preferRelativeResize="0"/>
          <p:nvPr/>
        </p:nvPicPr>
        <p:blipFill rotWithShape="1">
          <a:blip r:embed="rId4">
            <a:alphaModFix/>
          </a:blip>
          <a:srcRect b="3840" l="0" r="0" t="3840"/>
          <a:stretch/>
        </p:blipFill>
        <p:spPr>
          <a:xfrm>
            <a:off x="282350" y="720500"/>
            <a:ext cx="1894176" cy="1748701"/>
          </a:xfrm>
          <a:prstGeom prst="rect">
            <a:avLst/>
          </a:prstGeom>
          <a:noFill/>
          <a:ln>
            <a:noFill/>
          </a:ln>
        </p:spPr>
      </p:pic>
      <p:pic>
        <p:nvPicPr>
          <p:cNvPr id="723" name="Google Shape;723;p73"/>
          <p:cNvPicPr preferRelativeResize="0"/>
          <p:nvPr/>
        </p:nvPicPr>
        <p:blipFill rotWithShape="1">
          <a:blip r:embed="rId5">
            <a:alphaModFix/>
          </a:blip>
          <a:srcRect b="29054" l="11067" r="3469" t="6508"/>
          <a:stretch/>
        </p:blipFill>
        <p:spPr>
          <a:xfrm>
            <a:off x="258069" y="2797100"/>
            <a:ext cx="1556682" cy="1894175"/>
          </a:xfrm>
          <a:prstGeom prst="rect">
            <a:avLst/>
          </a:prstGeom>
          <a:noFill/>
          <a:ln>
            <a:noFill/>
          </a:ln>
        </p:spPr>
      </p:pic>
      <p:pic>
        <p:nvPicPr>
          <p:cNvPr id="724" name="Google Shape;724;p73"/>
          <p:cNvPicPr preferRelativeResize="0"/>
          <p:nvPr/>
        </p:nvPicPr>
        <p:blipFill rotWithShape="1">
          <a:blip r:embed="rId6">
            <a:alphaModFix/>
          </a:blip>
          <a:srcRect b="28187" l="4052" r="4052" t="8182"/>
          <a:stretch/>
        </p:blipFill>
        <p:spPr>
          <a:xfrm>
            <a:off x="2372769" y="363625"/>
            <a:ext cx="2257693" cy="2084301"/>
          </a:xfrm>
          <a:prstGeom prst="rect">
            <a:avLst/>
          </a:prstGeom>
          <a:noFill/>
          <a:ln>
            <a:noFill/>
          </a:ln>
        </p:spPr>
      </p:pic>
      <p:pic>
        <p:nvPicPr>
          <p:cNvPr id="725" name="Google Shape;725;p73"/>
          <p:cNvPicPr preferRelativeResize="0"/>
          <p:nvPr/>
        </p:nvPicPr>
        <p:blipFill rotWithShape="1">
          <a:blip r:embed="rId7">
            <a:alphaModFix/>
          </a:blip>
          <a:srcRect b="7574" l="19208" r="15123" t="15372"/>
          <a:stretch/>
        </p:blipFill>
        <p:spPr>
          <a:xfrm>
            <a:off x="3825762" y="2797100"/>
            <a:ext cx="2536304" cy="1894175"/>
          </a:xfrm>
          <a:prstGeom prst="rect">
            <a:avLst/>
          </a:prstGeom>
          <a:noFill/>
          <a:ln>
            <a:noFill/>
          </a:ln>
        </p:spPr>
      </p:pic>
      <p:sp>
        <p:nvSpPr>
          <p:cNvPr id="726" name="Google Shape;726;p73"/>
          <p:cNvSpPr txBox="1"/>
          <p:nvPr/>
        </p:nvSpPr>
        <p:spPr>
          <a:xfrm>
            <a:off x="6507413" y="4593575"/>
            <a:ext cx="9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Cherry</a:t>
            </a:r>
            <a:endParaRPr>
              <a:solidFill>
                <a:schemeClr val="dk2"/>
              </a:solidFill>
              <a:latin typeface="Quicksand"/>
              <a:ea typeface="Quicksand"/>
              <a:cs typeface="Quicksand"/>
              <a:sym typeface="Quicksand"/>
            </a:endParaRPr>
          </a:p>
        </p:txBody>
      </p:sp>
      <p:pic>
        <p:nvPicPr>
          <p:cNvPr id="727" name="Google Shape;727;p73"/>
          <p:cNvPicPr preferRelativeResize="0"/>
          <p:nvPr/>
        </p:nvPicPr>
        <p:blipFill rotWithShape="1">
          <a:blip r:embed="rId8">
            <a:alphaModFix/>
          </a:blip>
          <a:srcRect b="4916" l="0" r="18771" t="26037"/>
          <a:stretch/>
        </p:blipFill>
        <p:spPr>
          <a:xfrm>
            <a:off x="1984594" y="2797100"/>
            <a:ext cx="1671306" cy="1894175"/>
          </a:xfrm>
          <a:prstGeom prst="rect">
            <a:avLst/>
          </a:prstGeom>
          <a:noFill/>
          <a:ln>
            <a:noFill/>
          </a:ln>
        </p:spPr>
      </p:pic>
      <p:sp>
        <p:nvSpPr>
          <p:cNvPr id="728" name="Google Shape;728;p73"/>
          <p:cNvSpPr txBox="1"/>
          <p:nvPr/>
        </p:nvSpPr>
        <p:spPr>
          <a:xfrm>
            <a:off x="1984600" y="4629725"/>
            <a:ext cx="811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Black</a:t>
            </a:r>
            <a:endParaRPr>
              <a:solidFill>
                <a:schemeClr val="dk2"/>
              </a:solidFill>
              <a:latin typeface="Quicksand"/>
              <a:ea typeface="Quicksand"/>
              <a:cs typeface="Quicksand"/>
              <a:sym typeface="Quicksand"/>
            </a:endParaRPr>
          </a:p>
        </p:txBody>
      </p:sp>
      <p:sp>
        <p:nvSpPr>
          <p:cNvPr id="729" name="Google Shape;729;p73"/>
          <p:cNvSpPr txBox="1"/>
          <p:nvPr/>
        </p:nvSpPr>
        <p:spPr>
          <a:xfrm>
            <a:off x="3825750" y="4629725"/>
            <a:ext cx="9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Rat</a:t>
            </a:r>
            <a:endParaRPr>
              <a:solidFill>
                <a:schemeClr val="dk2"/>
              </a:solidFill>
              <a:latin typeface="Quicksand"/>
              <a:ea typeface="Quicksand"/>
              <a:cs typeface="Quicksand"/>
              <a:sym typeface="Quicksand"/>
            </a:endParaRPr>
          </a:p>
        </p:txBody>
      </p:sp>
      <p:sp>
        <p:nvSpPr>
          <p:cNvPr id="730" name="Google Shape;730;p73"/>
          <p:cNvSpPr txBox="1"/>
          <p:nvPr/>
        </p:nvSpPr>
        <p:spPr>
          <a:xfrm>
            <a:off x="258075" y="4629725"/>
            <a:ext cx="1464600" cy="32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Mimi (GATO)</a:t>
            </a:r>
            <a:endParaRPr>
              <a:solidFill>
                <a:schemeClr val="dk2"/>
              </a:solidFill>
              <a:latin typeface="Quicksand"/>
              <a:ea typeface="Quicksand"/>
              <a:cs typeface="Quicksand"/>
              <a:sym typeface="Quicksand"/>
            </a:endParaRPr>
          </a:p>
        </p:txBody>
      </p:sp>
      <p:sp>
        <p:nvSpPr>
          <p:cNvPr id="731" name="Google Shape;731;p73"/>
          <p:cNvSpPr txBox="1"/>
          <p:nvPr/>
        </p:nvSpPr>
        <p:spPr>
          <a:xfrm>
            <a:off x="2392513" y="2371650"/>
            <a:ext cx="9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Casper</a:t>
            </a:r>
            <a:endParaRPr>
              <a:solidFill>
                <a:schemeClr val="dk2"/>
              </a:solidFill>
              <a:latin typeface="Quicksand"/>
              <a:ea typeface="Quicksand"/>
              <a:cs typeface="Quicksand"/>
              <a:sym typeface="Quicksand"/>
            </a:endParaRPr>
          </a:p>
        </p:txBody>
      </p:sp>
      <p:sp>
        <p:nvSpPr>
          <p:cNvPr id="732" name="Google Shape;732;p73"/>
          <p:cNvSpPr txBox="1"/>
          <p:nvPr/>
        </p:nvSpPr>
        <p:spPr>
          <a:xfrm>
            <a:off x="282338" y="2371650"/>
            <a:ext cx="92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Poppy</a:t>
            </a:r>
            <a:endParaRPr>
              <a:solidFill>
                <a:schemeClr val="dk2"/>
              </a:solidFill>
              <a:latin typeface="Quicksand"/>
              <a:ea typeface="Quicksand"/>
              <a:cs typeface="Quicksand"/>
              <a:sym typeface="Quicksand"/>
            </a:endParaRPr>
          </a:p>
        </p:txBody>
      </p:sp>
      <p:pic>
        <p:nvPicPr>
          <p:cNvPr id="733" name="Google Shape;733;p73"/>
          <p:cNvPicPr preferRelativeResize="0"/>
          <p:nvPr/>
        </p:nvPicPr>
        <p:blipFill>
          <a:blip r:embed="rId9">
            <a:alphaModFix/>
          </a:blip>
          <a:stretch>
            <a:fillRect/>
          </a:stretch>
        </p:blipFill>
        <p:spPr>
          <a:xfrm>
            <a:off x="4816788" y="363627"/>
            <a:ext cx="1504280" cy="2084300"/>
          </a:xfrm>
          <a:prstGeom prst="rect">
            <a:avLst/>
          </a:prstGeom>
          <a:noFill/>
          <a:ln>
            <a:noFill/>
          </a:ln>
        </p:spPr>
      </p:pic>
      <p:sp>
        <p:nvSpPr>
          <p:cNvPr id="734" name="Google Shape;734;p73"/>
          <p:cNvSpPr txBox="1"/>
          <p:nvPr/>
        </p:nvSpPr>
        <p:spPr>
          <a:xfrm>
            <a:off x="4866213" y="2407800"/>
            <a:ext cx="1065600" cy="32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Slurpee</a:t>
            </a:r>
            <a:endParaRPr>
              <a:solidFill>
                <a:schemeClr val="dk2"/>
              </a:solidFill>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38"/>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t>
            </a:r>
            <a:r>
              <a:rPr lang="en"/>
              <a:t>Q</a:t>
            </a:r>
            <a:r>
              <a:rPr lang="en"/>
              <a:t>uantum Mechanics?</a:t>
            </a:r>
            <a:endParaRPr/>
          </a:p>
        </p:txBody>
      </p:sp>
      <p:sp>
        <p:nvSpPr>
          <p:cNvPr id="356" name="Google Shape;356;p38"/>
          <p:cNvSpPr txBox="1"/>
          <p:nvPr>
            <p:ph idx="4294967295" type="subTitle"/>
          </p:nvPr>
        </p:nvSpPr>
        <p:spPr>
          <a:xfrm>
            <a:off x="575275" y="1422600"/>
            <a:ext cx="3054000" cy="13161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sz="1600"/>
              <a:t>The study of very small things</a:t>
            </a:r>
            <a:endParaRPr sz="1600"/>
          </a:p>
          <a:p>
            <a:pPr indent="-330200" lvl="0" marL="457200" rtl="0" algn="l">
              <a:spcBef>
                <a:spcPts val="0"/>
              </a:spcBef>
              <a:spcAft>
                <a:spcPts val="0"/>
              </a:spcAft>
              <a:buSzPts val="1600"/>
              <a:buChar char="●"/>
            </a:pPr>
            <a:r>
              <a:rPr lang="en" sz="1600"/>
              <a:t>When classical physics start breaking down</a:t>
            </a:r>
            <a:endParaRPr sz="1600"/>
          </a:p>
        </p:txBody>
      </p:sp>
      <p:pic>
        <p:nvPicPr>
          <p:cNvPr id="357" name="Google Shape;357;p38"/>
          <p:cNvPicPr preferRelativeResize="0"/>
          <p:nvPr/>
        </p:nvPicPr>
        <p:blipFill>
          <a:blip r:embed="rId3">
            <a:alphaModFix/>
          </a:blip>
          <a:stretch>
            <a:fillRect/>
          </a:stretch>
        </p:blipFill>
        <p:spPr>
          <a:xfrm>
            <a:off x="3996775" y="1475150"/>
            <a:ext cx="4701900" cy="3134600"/>
          </a:xfrm>
          <a:prstGeom prst="rect">
            <a:avLst/>
          </a:prstGeom>
          <a:noFill/>
          <a:ln>
            <a:noFill/>
          </a:ln>
        </p:spPr>
      </p:pic>
      <p:pic>
        <p:nvPicPr>
          <p:cNvPr id="358" name="Google Shape;358;p38"/>
          <p:cNvPicPr preferRelativeResize="0"/>
          <p:nvPr/>
        </p:nvPicPr>
        <p:blipFill>
          <a:blip r:embed="rId4">
            <a:alphaModFix/>
          </a:blip>
          <a:stretch>
            <a:fillRect/>
          </a:stretch>
        </p:blipFill>
        <p:spPr>
          <a:xfrm>
            <a:off x="1038800" y="2789700"/>
            <a:ext cx="2126926" cy="212692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74"/>
          <p:cNvSpPr txBox="1"/>
          <p:nvPr>
            <p:ph idx="1" type="subTitle"/>
          </p:nvPr>
        </p:nvSpPr>
        <p:spPr>
          <a:xfrm>
            <a:off x="713350" y="1937025"/>
            <a:ext cx="7717500" cy="2021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u="sng">
                <a:hlinkClick r:id="rId3"/>
              </a:rPr>
              <a:t>Time Reimagined: Unlocking the Quantum Secrets of Next-Gen Atomic Clocks (scitechdaily.com)</a:t>
            </a:r>
            <a:endParaRPr/>
          </a:p>
          <a:p>
            <a:pPr indent="-317500" lvl="0" marL="457200" rtl="0" algn="l">
              <a:spcBef>
                <a:spcPts val="0"/>
              </a:spcBef>
              <a:spcAft>
                <a:spcPts val="0"/>
              </a:spcAft>
              <a:buSzPts val="1400"/>
              <a:buChar char="●"/>
            </a:pPr>
            <a:r>
              <a:rPr lang="en" u="sng">
                <a:hlinkClick r:id="rId4"/>
              </a:rPr>
              <a:t>Quantum mechanics explains efficiency of photosynthesis (phys.org)</a:t>
            </a:r>
            <a:endParaRPr/>
          </a:p>
          <a:p>
            <a:pPr indent="-317500" lvl="0" marL="457200" rtl="0" algn="l">
              <a:spcBef>
                <a:spcPts val="0"/>
              </a:spcBef>
              <a:spcAft>
                <a:spcPts val="0"/>
              </a:spcAft>
              <a:buSzPts val="1400"/>
              <a:buChar char="●"/>
            </a:pPr>
            <a:r>
              <a:rPr lang="en" u="sng">
                <a:hlinkClick r:id="rId5"/>
              </a:rPr>
              <a:t>https://www.youtube.com/watch?v=9DnnxvS6BBQ</a:t>
            </a:r>
            <a:endParaRPr/>
          </a:p>
          <a:p>
            <a:pPr indent="-317500" lvl="0" marL="457200" rtl="0" algn="l">
              <a:spcBef>
                <a:spcPts val="0"/>
              </a:spcBef>
              <a:spcAft>
                <a:spcPts val="0"/>
              </a:spcAft>
              <a:buSzPts val="1400"/>
              <a:buChar char="●"/>
            </a:pPr>
            <a:r>
              <a:rPr lang="en" u="sng">
                <a:solidFill>
                  <a:schemeClr val="hlink"/>
                </a:solidFill>
                <a:hlinkClick r:id="rId6"/>
              </a:rPr>
              <a:t>https://scholar.harvard.edu/files/david-morin/files/waves_quantum.pdf</a:t>
            </a:r>
            <a:endParaRPr/>
          </a:p>
          <a:p>
            <a:pPr indent="-317500" lvl="0" marL="457200" rtl="0" algn="l">
              <a:spcBef>
                <a:spcPts val="0"/>
              </a:spcBef>
              <a:spcAft>
                <a:spcPts val="0"/>
              </a:spcAft>
              <a:buSzPts val="1400"/>
              <a:buChar char="●"/>
            </a:pPr>
            <a:r>
              <a:rPr lang="en" u="sng">
                <a:solidFill>
                  <a:schemeClr val="hlink"/>
                </a:solidFill>
                <a:hlinkClick r:id="rId7"/>
              </a:rPr>
              <a:t>https://www.youtube.com/watch?v=ugsvADj1wts</a:t>
            </a:r>
            <a:endParaRPr/>
          </a:p>
          <a:p>
            <a:pPr indent="-317500" lvl="0" marL="457200" rtl="0" algn="l">
              <a:spcBef>
                <a:spcPts val="0"/>
              </a:spcBef>
              <a:spcAft>
                <a:spcPts val="0"/>
              </a:spcAft>
              <a:buSzPts val="1400"/>
              <a:buChar char="●"/>
            </a:pPr>
            <a:r>
              <a:rPr lang="en" u="sng">
                <a:solidFill>
                  <a:schemeClr val="hlink"/>
                </a:solidFill>
                <a:hlinkClick r:id="rId8"/>
              </a:rPr>
              <a:t>https://www.youtube.com/watch?v=EWqzg0iqNtw</a:t>
            </a:r>
            <a:endParaRPr/>
          </a:p>
          <a:p>
            <a:pPr indent="-317500" lvl="0" marL="457200" rtl="0" algn="l">
              <a:spcBef>
                <a:spcPts val="0"/>
              </a:spcBef>
              <a:spcAft>
                <a:spcPts val="0"/>
              </a:spcAft>
              <a:buSzPts val="1400"/>
              <a:buChar char="●"/>
            </a:pPr>
            <a:r>
              <a:rPr lang="en" u="sng">
                <a:solidFill>
                  <a:schemeClr val="hlink"/>
                </a:solidFill>
                <a:hlinkClick r:id="rId9"/>
              </a:rPr>
              <a:t>https://uwaterloo.ca/institute-for-quantum-computing/quantum-101/quantum-applications-today#mri</a:t>
            </a:r>
            <a:endParaRPr/>
          </a:p>
        </p:txBody>
      </p:sp>
      <p:sp>
        <p:nvSpPr>
          <p:cNvPr id="740" name="Google Shape;740;p74"/>
          <p:cNvSpPr txBox="1"/>
          <p:nvPr>
            <p:ph type="title"/>
          </p:nvPr>
        </p:nvSpPr>
        <p:spPr>
          <a:xfrm>
            <a:off x="1942650" y="448850"/>
            <a:ext cx="5258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Sources</a:t>
            </a:r>
            <a:endParaRPr/>
          </a:p>
        </p:txBody>
      </p:sp>
      <p:sp>
        <p:nvSpPr>
          <p:cNvPr id="741" name="Google Shape;741;p74"/>
          <p:cNvSpPr txBox="1"/>
          <p:nvPr/>
        </p:nvSpPr>
        <p:spPr>
          <a:xfrm>
            <a:off x="0" y="219075"/>
            <a:ext cx="2305200" cy="255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／＞-🌱-フ</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_　 _l</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ミ＿xノ</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ヽ　　 ﾉ</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　 |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 (￣ヽ＿_ヽ__) _)</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＼二つ</a:t>
            </a:r>
            <a:endParaRPr>
              <a:solidFill>
                <a:schemeClr val="dk2"/>
              </a:solidFill>
              <a:latin typeface="Quicksand"/>
              <a:ea typeface="Quicksand"/>
              <a:cs typeface="Quicksand"/>
              <a:sym typeface="Quicksan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39"/>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Quantum Eraser Experiment</a:t>
            </a:r>
            <a:endParaRPr/>
          </a:p>
        </p:txBody>
      </p:sp>
      <p:sp>
        <p:nvSpPr>
          <p:cNvPr id="364" name="Google Shape;364;p39"/>
          <p:cNvSpPr txBox="1"/>
          <p:nvPr>
            <p:ph idx="1" type="subTitle"/>
          </p:nvPr>
        </p:nvSpPr>
        <p:spPr>
          <a:xfrm>
            <a:off x="483850" y="2913963"/>
            <a:ext cx="3719400" cy="1650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Entangled Photon pair created</a:t>
            </a:r>
            <a:endParaRPr sz="1200"/>
          </a:p>
          <a:p>
            <a:pPr indent="-304800" lvl="0" marL="457200" rtl="0" algn="l">
              <a:spcBef>
                <a:spcPts val="0"/>
              </a:spcBef>
              <a:spcAft>
                <a:spcPts val="0"/>
              </a:spcAft>
              <a:buSzPts val="1200"/>
              <a:buChar char="-"/>
            </a:pPr>
            <a:r>
              <a:rPr lang="en" sz="1200"/>
              <a:t>One photon goes through a double-slit</a:t>
            </a:r>
            <a:endParaRPr sz="1200"/>
          </a:p>
          <a:p>
            <a:pPr indent="-304800" lvl="0" marL="457200" rtl="0" algn="l">
              <a:spcBef>
                <a:spcPts val="0"/>
              </a:spcBef>
              <a:spcAft>
                <a:spcPts val="0"/>
              </a:spcAft>
              <a:buSzPts val="1200"/>
              <a:buChar char="-"/>
            </a:pPr>
            <a:r>
              <a:rPr lang="en" sz="1200"/>
              <a:t>The other is measured for the information of the first photon (which path)</a:t>
            </a:r>
            <a:endParaRPr sz="1200"/>
          </a:p>
          <a:p>
            <a:pPr indent="-304800" lvl="0" marL="457200" rtl="0" algn="l">
              <a:spcBef>
                <a:spcPts val="0"/>
              </a:spcBef>
              <a:spcAft>
                <a:spcPts val="0"/>
              </a:spcAft>
              <a:buSzPts val="1200"/>
              <a:buChar char="-"/>
            </a:pPr>
            <a:r>
              <a:rPr lang="en" sz="1200"/>
              <a:t>Depending on the measurement, the interference pattern is preserved or erased.</a:t>
            </a:r>
            <a:endParaRPr sz="1200"/>
          </a:p>
        </p:txBody>
      </p:sp>
      <p:sp>
        <p:nvSpPr>
          <p:cNvPr id="365" name="Google Shape;365;p39"/>
          <p:cNvSpPr txBox="1"/>
          <p:nvPr>
            <p:ph idx="2" type="subTitle"/>
          </p:nvPr>
        </p:nvSpPr>
        <p:spPr>
          <a:xfrm>
            <a:off x="483850" y="1295200"/>
            <a:ext cx="3378300" cy="13737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A variation of Double Slit Experiment</a:t>
            </a:r>
            <a:endParaRPr sz="1200"/>
          </a:p>
          <a:p>
            <a:pPr indent="-304800" lvl="0" marL="457200" rtl="0" algn="l">
              <a:spcBef>
                <a:spcPts val="0"/>
              </a:spcBef>
              <a:spcAft>
                <a:spcPts val="0"/>
              </a:spcAft>
              <a:buSzPts val="1200"/>
              <a:buChar char="-"/>
            </a:pPr>
            <a:r>
              <a:rPr lang="en" sz="1200"/>
              <a:t>Proposed by</a:t>
            </a:r>
            <a:r>
              <a:rPr lang="en" sz="1200"/>
              <a:t> Scully and Drühl in 1982</a:t>
            </a:r>
            <a:endParaRPr sz="1200"/>
          </a:p>
          <a:p>
            <a:pPr indent="-304800" lvl="0" marL="457200" rtl="0" algn="l">
              <a:spcBef>
                <a:spcPts val="0"/>
              </a:spcBef>
              <a:spcAft>
                <a:spcPts val="0"/>
              </a:spcAft>
              <a:buSzPts val="1200"/>
              <a:buChar char="-"/>
            </a:pPr>
            <a:r>
              <a:rPr lang="en" sz="1200"/>
              <a:t>Realized first in early 1990s</a:t>
            </a:r>
            <a:endParaRPr sz="1200"/>
          </a:p>
          <a:p>
            <a:pPr indent="-304800" lvl="0" marL="457200" rtl="0" algn="l">
              <a:spcBef>
                <a:spcPts val="0"/>
              </a:spcBef>
              <a:spcAft>
                <a:spcPts val="0"/>
              </a:spcAft>
              <a:buSzPts val="1200"/>
              <a:buChar char="-"/>
            </a:pPr>
            <a:r>
              <a:rPr lang="en" sz="1200"/>
              <a:t>Demonstrates Quantum mechanics</a:t>
            </a:r>
            <a:endParaRPr sz="1200"/>
          </a:p>
          <a:p>
            <a:pPr indent="-304800" lvl="0" marL="457200" rtl="0" algn="l">
              <a:spcBef>
                <a:spcPts val="0"/>
              </a:spcBef>
              <a:spcAft>
                <a:spcPts val="0"/>
              </a:spcAft>
              <a:buSzPts val="1200"/>
              <a:buChar char="-"/>
            </a:pPr>
            <a:r>
              <a:rPr lang="en" sz="1200"/>
              <a:t>Shows the counter-intuitiveness of quantum nature</a:t>
            </a:r>
            <a:endParaRPr sz="1200"/>
          </a:p>
          <a:p>
            <a:pPr indent="0" lvl="0" marL="0" rtl="0" algn="l">
              <a:spcBef>
                <a:spcPts val="0"/>
              </a:spcBef>
              <a:spcAft>
                <a:spcPts val="0"/>
              </a:spcAft>
              <a:buNone/>
            </a:pPr>
            <a:r>
              <a:t/>
            </a:r>
            <a:endParaRPr sz="1200"/>
          </a:p>
        </p:txBody>
      </p:sp>
      <p:pic>
        <p:nvPicPr>
          <p:cNvPr id="366" name="Google Shape;366;p39"/>
          <p:cNvPicPr preferRelativeResize="0"/>
          <p:nvPr/>
        </p:nvPicPr>
        <p:blipFill>
          <a:blip r:embed="rId3">
            <a:alphaModFix/>
          </a:blip>
          <a:stretch>
            <a:fillRect/>
          </a:stretch>
        </p:blipFill>
        <p:spPr>
          <a:xfrm>
            <a:off x="4888950" y="1132530"/>
            <a:ext cx="3755625" cy="1703120"/>
          </a:xfrm>
          <a:prstGeom prst="rect">
            <a:avLst/>
          </a:prstGeom>
          <a:noFill/>
          <a:ln>
            <a:noFill/>
          </a:ln>
        </p:spPr>
      </p:pic>
      <p:pic>
        <p:nvPicPr>
          <p:cNvPr id="367" name="Google Shape;367;p39"/>
          <p:cNvPicPr preferRelativeResize="0"/>
          <p:nvPr/>
        </p:nvPicPr>
        <p:blipFill>
          <a:blip r:embed="rId4">
            <a:alphaModFix/>
          </a:blip>
          <a:stretch>
            <a:fillRect/>
          </a:stretch>
        </p:blipFill>
        <p:spPr>
          <a:xfrm>
            <a:off x="4888950" y="2835650"/>
            <a:ext cx="3755625" cy="1778173"/>
          </a:xfrm>
          <a:prstGeom prst="rect">
            <a:avLst/>
          </a:prstGeom>
          <a:noFill/>
          <a:ln>
            <a:noFill/>
          </a:ln>
        </p:spPr>
      </p:pic>
      <p:sp>
        <p:nvSpPr>
          <p:cNvPr id="368" name="Google Shape;368;p39"/>
          <p:cNvSpPr txBox="1"/>
          <p:nvPr/>
        </p:nvSpPr>
        <p:spPr>
          <a:xfrm>
            <a:off x="0" y="4752900"/>
            <a:ext cx="857100" cy="39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ฅ^._.^ฅ</a:t>
            </a:r>
            <a:endParaRPr>
              <a:solidFill>
                <a:schemeClr val="dk2"/>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40"/>
          <p:cNvSpPr txBox="1"/>
          <p:nvPr>
            <p:ph type="title"/>
          </p:nvPr>
        </p:nvSpPr>
        <p:spPr>
          <a:xfrm>
            <a:off x="720000" y="477415"/>
            <a:ext cx="77040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Delayed-Choice Quantum Eraser</a:t>
            </a:r>
            <a:endParaRPr/>
          </a:p>
        </p:txBody>
      </p:sp>
      <p:sp>
        <p:nvSpPr>
          <p:cNvPr id="374" name="Google Shape;374;p40"/>
          <p:cNvSpPr txBox="1"/>
          <p:nvPr>
            <p:ph idx="1" type="subTitle"/>
          </p:nvPr>
        </p:nvSpPr>
        <p:spPr>
          <a:xfrm>
            <a:off x="533375" y="1408247"/>
            <a:ext cx="3719400" cy="1257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Signal photon is detected before the detection of idler photon. </a:t>
            </a:r>
            <a:r>
              <a:rPr lang="en" sz="1200"/>
              <a:t>When idler photons provide which path information there are no interference pattern shown; if the path is erased there are </a:t>
            </a:r>
            <a:r>
              <a:rPr lang="en" sz="1200"/>
              <a:t>interference</a:t>
            </a:r>
            <a:r>
              <a:rPr lang="en" sz="1200"/>
              <a:t> pattern shown. </a:t>
            </a:r>
            <a:endParaRPr sz="1200"/>
          </a:p>
        </p:txBody>
      </p:sp>
      <p:pic>
        <p:nvPicPr>
          <p:cNvPr id="375" name="Google Shape;375;p40"/>
          <p:cNvPicPr preferRelativeResize="0"/>
          <p:nvPr/>
        </p:nvPicPr>
        <p:blipFill>
          <a:blip r:embed="rId3">
            <a:alphaModFix/>
          </a:blip>
          <a:stretch>
            <a:fillRect/>
          </a:stretch>
        </p:blipFill>
        <p:spPr>
          <a:xfrm>
            <a:off x="4252775" y="1656840"/>
            <a:ext cx="4635950" cy="2607722"/>
          </a:xfrm>
          <a:prstGeom prst="rect">
            <a:avLst/>
          </a:prstGeom>
          <a:noFill/>
          <a:ln>
            <a:noFill/>
          </a:ln>
        </p:spPr>
      </p:pic>
      <p:sp>
        <p:nvSpPr>
          <p:cNvPr id="376" name="Google Shape;376;p40"/>
          <p:cNvSpPr txBox="1"/>
          <p:nvPr>
            <p:ph idx="1" type="subTitle"/>
          </p:nvPr>
        </p:nvSpPr>
        <p:spPr>
          <a:xfrm>
            <a:off x="533375" y="2726152"/>
            <a:ext cx="3719400" cy="20229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sz="1200"/>
              <a:t>Shows the counter-intuitiveness of quantum mechanics</a:t>
            </a:r>
            <a:endParaRPr sz="1200"/>
          </a:p>
          <a:p>
            <a:pPr indent="-304800" lvl="0" marL="457200" rtl="0" algn="l">
              <a:spcBef>
                <a:spcPts val="0"/>
              </a:spcBef>
              <a:spcAft>
                <a:spcPts val="0"/>
              </a:spcAft>
              <a:buSzPts val="1200"/>
              <a:buChar char="-"/>
            </a:pPr>
            <a:r>
              <a:rPr lang="en" sz="1200"/>
              <a:t>Challenges our classical notions of </a:t>
            </a:r>
            <a:r>
              <a:rPr lang="en" sz="1200"/>
              <a:t>causality</a:t>
            </a:r>
            <a:r>
              <a:rPr lang="en" sz="1200"/>
              <a:t> and the nature of reality before measurement</a:t>
            </a:r>
            <a:endParaRPr sz="1200"/>
          </a:p>
          <a:p>
            <a:pPr indent="-304800" lvl="0" marL="457200" rtl="0" algn="l">
              <a:spcBef>
                <a:spcPts val="0"/>
              </a:spcBef>
              <a:spcAft>
                <a:spcPts val="0"/>
              </a:spcAft>
              <a:buSzPts val="1200"/>
              <a:buChar char="-"/>
            </a:pPr>
            <a:r>
              <a:rPr lang="en" sz="1200"/>
              <a:t>The choice of either preserve of erase which path information is after the detection of interference pattern, seemingly changing the past</a:t>
            </a:r>
            <a:endParaRPr sz="1200"/>
          </a:p>
        </p:txBody>
      </p:sp>
      <p:sp>
        <p:nvSpPr>
          <p:cNvPr id="377" name="Google Shape;377;p40"/>
          <p:cNvSpPr txBox="1"/>
          <p:nvPr/>
        </p:nvSpPr>
        <p:spPr>
          <a:xfrm>
            <a:off x="8263825" y="0"/>
            <a:ext cx="1051500" cy="45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41"/>
          <p:cNvSpPr txBox="1"/>
          <p:nvPr>
            <p:ph type="title"/>
          </p:nvPr>
        </p:nvSpPr>
        <p:spPr>
          <a:xfrm>
            <a:off x="228400" y="251950"/>
            <a:ext cx="8515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History of Quantum Mechanics</a:t>
            </a:r>
            <a:r>
              <a:rPr lang="en"/>
              <a:t> 1</a:t>
            </a:r>
            <a:endParaRPr/>
          </a:p>
        </p:txBody>
      </p:sp>
      <p:sp>
        <p:nvSpPr>
          <p:cNvPr id="383" name="Google Shape;383;p41"/>
          <p:cNvSpPr txBox="1"/>
          <p:nvPr>
            <p:ph idx="1" type="subTitle"/>
          </p:nvPr>
        </p:nvSpPr>
        <p:spPr>
          <a:xfrm>
            <a:off x="228400" y="996275"/>
            <a:ext cx="7326000" cy="3963300"/>
          </a:xfrm>
          <a:prstGeom prst="rect">
            <a:avLst/>
          </a:prstGeom>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1900: Max </a:t>
            </a:r>
            <a:r>
              <a:rPr lang="en"/>
              <a:t>Planck proposed </a:t>
            </a:r>
            <a:r>
              <a:rPr lang="en">
                <a:solidFill>
                  <a:schemeClr val="accent6"/>
                </a:solidFill>
              </a:rPr>
              <a:t>E = hν = ̄hω, </a:t>
            </a:r>
            <a:endParaRPr>
              <a:solidFill>
                <a:schemeClr val="accent6"/>
              </a:solidFill>
            </a:endParaRPr>
          </a:p>
          <a:p>
            <a:pPr indent="0" lvl="0" marL="457200" rtl="0" algn="l">
              <a:spcBef>
                <a:spcPts val="0"/>
              </a:spcBef>
              <a:spcAft>
                <a:spcPts val="0"/>
              </a:spcAft>
              <a:buNone/>
            </a:pPr>
            <a:r>
              <a:rPr lang="en"/>
              <a:t>( h ≈ 6.63 · 10−34 J · s, </a:t>
            </a:r>
            <a:r>
              <a:rPr lang="en">
                <a:solidFill>
                  <a:schemeClr val="accent6"/>
                </a:solidFill>
              </a:rPr>
              <a:t>̄h ≡ h/2π = 1.06 · 10−34 J · s)</a:t>
            </a:r>
            <a:endParaRPr>
              <a:solidFill>
                <a:schemeClr val="accent6"/>
              </a:solidFill>
            </a:endParaRPr>
          </a:p>
          <a:p>
            <a:pPr indent="-330200" lvl="0" marL="457200" rtl="0" algn="l">
              <a:spcBef>
                <a:spcPts val="0"/>
              </a:spcBef>
              <a:spcAft>
                <a:spcPts val="0"/>
              </a:spcAft>
              <a:buSzPts val="1600"/>
              <a:buChar char="-"/>
            </a:pPr>
            <a:r>
              <a:rPr lang="en">
                <a:solidFill>
                  <a:schemeClr val="accent6"/>
                </a:solidFill>
              </a:rPr>
              <a:t>got rid of the problem of the blackbody radiation problem</a:t>
            </a:r>
            <a:endParaRPr>
              <a:solidFill>
                <a:schemeClr val="accent6"/>
              </a:solidFill>
            </a:endParaRPr>
          </a:p>
          <a:p>
            <a:pPr indent="-330200" lvl="0" marL="457200" rtl="0" algn="l">
              <a:spcBef>
                <a:spcPts val="0"/>
              </a:spcBef>
              <a:spcAft>
                <a:spcPts val="0"/>
              </a:spcAft>
              <a:buSzPts val="1600"/>
              <a:buChar char="-"/>
            </a:pPr>
            <a:r>
              <a:rPr lang="en">
                <a:solidFill>
                  <a:schemeClr val="accent6"/>
                </a:solidFill>
              </a:rPr>
              <a:t>correctly predicted the shape of the power curve as a function of temperature</a:t>
            </a:r>
            <a:endParaRPr>
              <a:solidFill>
                <a:schemeClr val="accent6"/>
              </a:solidFill>
            </a:endParaRPr>
          </a:p>
          <a:p>
            <a:pPr indent="-330200" lvl="0" marL="457200" rtl="0" algn="l">
              <a:spcBef>
                <a:spcPts val="0"/>
              </a:spcBef>
              <a:spcAft>
                <a:spcPts val="0"/>
              </a:spcAft>
              <a:buSzPts val="1600"/>
              <a:buChar char="-"/>
            </a:pPr>
            <a:r>
              <a:rPr lang="en"/>
              <a:t>adds the information of how many lumps of energy a wave contains.</a:t>
            </a:r>
            <a:endParaRPr/>
          </a:p>
          <a:p>
            <a:pPr indent="-330200" lvl="0" marL="457200" rtl="0" algn="l">
              <a:spcBef>
                <a:spcPts val="0"/>
              </a:spcBef>
              <a:spcAft>
                <a:spcPts val="0"/>
              </a:spcAft>
              <a:buClr>
                <a:schemeClr val="accent6"/>
              </a:buClr>
              <a:buSzPts val="1600"/>
              <a:buChar char="❖"/>
            </a:pPr>
            <a:r>
              <a:rPr lang="en">
                <a:solidFill>
                  <a:schemeClr val="accent6"/>
                </a:solidFill>
              </a:rPr>
              <a:t>1905: Albert Einstein </a:t>
            </a:r>
            <a:endParaRPr>
              <a:solidFill>
                <a:schemeClr val="accent6"/>
              </a:solidFill>
            </a:endParaRPr>
          </a:p>
          <a:p>
            <a:pPr indent="-330200" lvl="0" marL="457200" rtl="0" algn="l">
              <a:spcBef>
                <a:spcPts val="0"/>
              </a:spcBef>
              <a:spcAft>
                <a:spcPts val="0"/>
              </a:spcAft>
              <a:buClr>
                <a:schemeClr val="accent6"/>
              </a:buClr>
              <a:buSzPts val="1600"/>
              <a:buChar char="-"/>
            </a:pPr>
            <a:r>
              <a:rPr lang="en">
                <a:solidFill>
                  <a:schemeClr val="accent6"/>
                </a:solidFill>
              </a:rPr>
              <a:t>Photoelectric effect</a:t>
            </a:r>
            <a:endParaRPr>
              <a:solidFill>
                <a:schemeClr val="accent6"/>
              </a:solidFill>
            </a:endParaRPr>
          </a:p>
          <a:p>
            <a:pPr indent="-330200" lvl="0" marL="457200" rtl="0" algn="l">
              <a:spcBef>
                <a:spcPts val="0"/>
              </a:spcBef>
              <a:spcAft>
                <a:spcPts val="0"/>
              </a:spcAft>
              <a:buSzPts val="1600"/>
              <a:buFont typeface="Quicksand Light"/>
              <a:buChar char="-"/>
            </a:pPr>
            <a:r>
              <a:rPr lang="en"/>
              <a:t>relates the momentum of a photon to the wavenumber of the wave it is associated with.</a:t>
            </a:r>
            <a:endParaRPr/>
          </a:p>
          <a:p>
            <a:pPr indent="-330200" lvl="0" marL="457200" rtl="0" algn="l">
              <a:spcBef>
                <a:spcPts val="0"/>
              </a:spcBef>
              <a:spcAft>
                <a:spcPts val="0"/>
              </a:spcAft>
              <a:buSzPts val="1600"/>
              <a:buFont typeface="Quicksand Light"/>
              <a:buChar char="❖"/>
            </a:pPr>
            <a:r>
              <a:rPr lang="en"/>
              <a:t>1913: Bohr claims electrons in atoms have wavelike properties</a:t>
            </a:r>
            <a:endParaRPr/>
          </a:p>
          <a:p>
            <a:pPr indent="-330200" lvl="0" marL="457200" rtl="0" algn="l">
              <a:spcBef>
                <a:spcPts val="0"/>
              </a:spcBef>
              <a:spcAft>
                <a:spcPts val="0"/>
              </a:spcAft>
              <a:buSzPts val="1600"/>
              <a:buChar char="❖"/>
            </a:pPr>
            <a:r>
              <a:rPr lang="en"/>
              <a:t>1924: Louis de Broglie proposed that all particles are associated with waves; </a:t>
            </a:r>
            <a:r>
              <a:rPr lang="en"/>
              <a:t>frequency</a:t>
            </a:r>
            <a:r>
              <a:rPr lang="en"/>
              <a:t> and wavenumbers of the wave are given by the same </a:t>
            </a:r>
            <a:r>
              <a:rPr lang="en"/>
              <a:t>relations we found for photons. </a:t>
            </a:r>
            <a:endParaRPr/>
          </a:p>
        </p:txBody>
      </p:sp>
      <p:pic>
        <p:nvPicPr>
          <p:cNvPr id="384" name="Google Shape;384;p41"/>
          <p:cNvPicPr preferRelativeResize="0"/>
          <p:nvPr/>
        </p:nvPicPr>
        <p:blipFill>
          <a:blip r:embed="rId3">
            <a:alphaModFix/>
          </a:blip>
          <a:stretch>
            <a:fillRect/>
          </a:stretch>
        </p:blipFill>
        <p:spPr>
          <a:xfrm>
            <a:off x="7315225" y="1075325"/>
            <a:ext cx="1736500" cy="2207675"/>
          </a:xfrm>
          <a:prstGeom prst="rect">
            <a:avLst/>
          </a:prstGeom>
          <a:noFill/>
          <a:ln>
            <a:noFill/>
          </a:ln>
        </p:spPr>
      </p:pic>
      <p:pic>
        <p:nvPicPr>
          <p:cNvPr id="385" name="Google Shape;385;p41"/>
          <p:cNvPicPr preferRelativeResize="0"/>
          <p:nvPr/>
        </p:nvPicPr>
        <p:blipFill>
          <a:blip r:embed="rId4">
            <a:alphaModFix/>
          </a:blip>
          <a:stretch>
            <a:fillRect/>
          </a:stretch>
        </p:blipFill>
        <p:spPr>
          <a:xfrm>
            <a:off x="2712988" y="2797550"/>
            <a:ext cx="3718024" cy="485450"/>
          </a:xfrm>
          <a:prstGeom prst="rect">
            <a:avLst/>
          </a:prstGeom>
          <a:noFill/>
          <a:ln>
            <a:noFill/>
          </a:ln>
        </p:spPr>
      </p:pic>
      <p:sp>
        <p:nvSpPr>
          <p:cNvPr id="386" name="Google Shape;386;p41"/>
          <p:cNvSpPr txBox="1"/>
          <p:nvPr/>
        </p:nvSpPr>
        <p:spPr>
          <a:xfrm>
            <a:off x="7462025" y="325900"/>
            <a:ext cx="1589700" cy="186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700">
                <a:solidFill>
                  <a:schemeClr val="dk2"/>
                </a:solidFill>
                <a:latin typeface="Quicksand"/>
                <a:ea typeface="Quicksand"/>
                <a:cs typeface="Quicksand"/>
                <a:sym typeface="Quicksand"/>
              </a:rPr>
              <a:t>                        	 ╱|、</a:t>
            </a:r>
            <a:endParaRPr sz="700">
              <a:solidFill>
                <a:schemeClr val="dk2"/>
              </a:solidFill>
              <a:latin typeface="Quicksand"/>
              <a:ea typeface="Quicksand"/>
              <a:cs typeface="Quicksand"/>
              <a:sym typeface="Quicksand"/>
            </a:endParaRPr>
          </a:p>
          <a:p>
            <a:pPr indent="0" lvl="0" marL="0" rtl="0" algn="l">
              <a:spcBef>
                <a:spcPts val="0"/>
              </a:spcBef>
              <a:spcAft>
                <a:spcPts val="0"/>
              </a:spcAft>
              <a:buNone/>
            </a:pPr>
            <a:r>
              <a:rPr lang="en" sz="700">
                <a:solidFill>
                  <a:schemeClr val="dk2"/>
                </a:solidFill>
                <a:latin typeface="Quicksand"/>
                <a:ea typeface="Quicksand"/>
                <a:cs typeface="Quicksand"/>
                <a:sym typeface="Quicksand"/>
              </a:rPr>
              <a:t>                      	(˚ˎ 。7  </a:t>
            </a:r>
            <a:endParaRPr sz="700">
              <a:solidFill>
                <a:schemeClr val="dk2"/>
              </a:solidFill>
              <a:latin typeface="Quicksand"/>
              <a:ea typeface="Quicksand"/>
              <a:cs typeface="Quicksand"/>
              <a:sym typeface="Quicksand"/>
            </a:endParaRPr>
          </a:p>
          <a:p>
            <a:pPr indent="0" lvl="0" marL="0" rtl="0" algn="l">
              <a:spcBef>
                <a:spcPts val="0"/>
              </a:spcBef>
              <a:spcAft>
                <a:spcPts val="0"/>
              </a:spcAft>
              <a:buNone/>
            </a:pPr>
            <a:r>
              <a:rPr lang="en" sz="700">
                <a:solidFill>
                  <a:schemeClr val="dk2"/>
                </a:solidFill>
                <a:latin typeface="Quicksand"/>
                <a:ea typeface="Quicksand"/>
                <a:cs typeface="Quicksand"/>
                <a:sym typeface="Quicksand"/>
              </a:rPr>
              <a:t>                       	 |、˜〵     	 </a:t>
            </a:r>
            <a:endParaRPr sz="700">
              <a:solidFill>
                <a:schemeClr val="dk2"/>
              </a:solidFill>
              <a:latin typeface="Quicksand"/>
              <a:ea typeface="Quicksand"/>
              <a:cs typeface="Quicksand"/>
              <a:sym typeface="Quicksand"/>
            </a:endParaRPr>
          </a:p>
          <a:p>
            <a:pPr indent="0" lvl="0" marL="0" rtl="0" algn="l">
              <a:spcBef>
                <a:spcPts val="0"/>
              </a:spcBef>
              <a:spcAft>
                <a:spcPts val="0"/>
              </a:spcAft>
              <a:buNone/>
            </a:pPr>
            <a:r>
              <a:rPr lang="en" sz="700">
                <a:solidFill>
                  <a:schemeClr val="dk2"/>
                </a:solidFill>
                <a:latin typeface="Quicksand"/>
                <a:ea typeface="Quicksand"/>
                <a:cs typeface="Quicksand"/>
                <a:sym typeface="Quicksand"/>
              </a:rPr>
              <a:t>                      	じしˍ,)ノ</a:t>
            </a:r>
            <a:endParaRPr sz="700">
              <a:solidFill>
                <a:schemeClr val="dk2"/>
              </a:solidFill>
              <a:latin typeface="Quicksand"/>
              <a:ea typeface="Quicksand"/>
              <a:cs typeface="Quicksand"/>
              <a:sym typeface="Quicksan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42"/>
          <p:cNvSpPr txBox="1"/>
          <p:nvPr>
            <p:ph type="title"/>
          </p:nvPr>
        </p:nvSpPr>
        <p:spPr>
          <a:xfrm>
            <a:off x="228400" y="470925"/>
            <a:ext cx="8581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History of Quantum Mechanics 2</a:t>
            </a:r>
            <a:endParaRPr/>
          </a:p>
        </p:txBody>
      </p:sp>
      <p:sp>
        <p:nvSpPr>
          <p:cNvPr id="392" name="Google Shape;392;p42"/>
          <p:cNvSpPr txBox="1"/>
          <p:nvPr>
            <p:ph idx="1" type="subTitle"/>
          </p:nvPr>
        </p:nvSpPr>
        <p:spPr>
          <a:xfrm>
            <a:off x="228400" y="1541950"/>
            <a:ext cx="5673600" cy="3351900"/>
          </a:xfrm>
          <a:prstGeom prst="rect">
            <a:avLst/>
          </a:prstGeom>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lang="en"/>
              <a:t>1925: </a:t>
            </a:r>
            <a:r>
              <a:rPr lang="en"/>
              <a:t>Werner Heisenberg formulated a version of quantum mechanics that made use of matrix mechanics.</a:t>
            </a:r>
            <a:endParaRPr/>
          </a:p>
          <a:p>
            <a:pPr indent="-330200" lvl="0" marL="457200" rtl="0" algn="l">
              <a:spcBef>
                <a:spcPts val="0"/>
              </a:spcBef>
              <a:spcAft>
                <a:spcPts val="0"/>
              </a:spcAft>
              <a:buSzPts val="1600"/>
              <a:buChar char="❖"/>
            </a:pPr>
            <a:r>
              <a:rPr lang="en"/>
              <a:t>1926: </a:t>
            </a:r>
            <a:r>
              <a:rPr lang="en"/>
              <a:t>Erwin Schrodinger formulated a version of quantum mechanics that was based on waves.</a:t>
            </a:r>
            <a:endParaRPr/>
          </a:p>
          <a:p>
            <a:pPr indent="-330200" lvl="0" marL="457200" rtl="0" algn="l">
              <a:spcBef>
                <a:spcPts val="0"/>
              </a:spcBef>
              <a:spcAft>
                <a:spcPts val="0"/>
              </a:spcAft>
              <a:buSzPts val="1600"/>
              <a:buFont typeface="Quicksand Light"/>
              <a:buChar char="❖"/>
            </a:pPr>
            <a:r>
              <a:rPr lang="en"/>
              <a:t>1926: Max Born correctly interpreted Schrodinger’s wave as a probability </a:t>
            </a:r>
            <a:r>
              <a:rPr lang="en"/>
              <a:t>amplitude</a:t>
            </a:r>
            <a:r>
              <a:rPr lang="en"/>
              <a:t>.</a:t>
            </a:r>
            <a:endParaRPr/>
          </a:p>
          <a:p>
            <a:pPr indent="-330200" lvl="0" marL="457200" rtl="0" algn="l">
              <a:spcBef>
                <a:spcPts val="0"/>
              </a:spcBef>
              <a:spcAft>
                <a:spcPts val="0"/>
              </a:spcAft>
              <a:buSzPts val="1600"/>
              <a:buFont typeface="Quicksand Light"/>
              <a:buChar char="❖"/>
            </a:pPr>
            <a:r>
              <a:rPr lang="en"/>
              <a:t>1926: Paul Dirac showed that Heisenberg’s and Schrodinger’s versions of quantum mechanics were equivalent, in that they could both be derived from a more general version of quantum mechanics.</a:t>
            </a:r>
            <a:endParaRPr/>
          </a:p>
          <a:p>
            <a:pPr indent="0" lvl="0" marL="457200" rtl="0" algn="l">
              <a:spcBef>
                <a:spcPts val="0"/>
              </a:spcBef>
              <a:spcAft>
                <a:spcPts val="0"/>
              </a:spcAft>
              <a:buNone/>
            </a:pPr>
            <a:r>
              <a:t/>
            </a:r>
            <a:endParaRPr/>
          </a:p>
          <a:p>
            <a:pPr indent="0" lvl="0" marL="0" rtl="0" algn="l">
              <a:spcBef>
                <a:spcPts val="0"/>
              </a:spcBef>
              <a:spcAft>
                <a:spcPts val="0"/>
              </a:spcAft>
              <a:buNone/>
            </a:pPr>
            <a:r>
              <a:t/>
            </a:r>
            <a:endParaRPr/>
          </a:p>
        </p:txBody>
      </p:sp>
      <p:pic>
        <p:nvPicPr>
          <p:cNvPr id="393" name="Google Shape;393;p42"/>
          <p:cNvPicPr preferRelativeResize="0"/>
          <p:nvPr/>
        </p:nvPicPr>
        <p:blipFill>
          <a:blip r:embed="rId3">
            <a:alphaModFix/>
          </a:blip>
          <a:stretch>
            <a:fillRect/>
          </a:stretch>
        </p:blipFill>
        <p:spPr>
          <a:xfrm>
            <a:off x="6194736" y="1541950"/>
            <a:ext cx="2413077" cy="3351899"/>
          </a:xfrm>
          <a:prstGeom prst="rect">
            <a:avLst/>
          </a:prstGeom>
          <a:noFill/>
          <a:ln>
            <a:noFill/>
          </a:ln>
        </p:spPr>
      </p:pic>
      <p:sp>
        <p:nvSpPr>
          <p:cNvPr id="394" name="Google Shape;394;p42"/>
          <p:cNvSpPr txBox="1"/>
          <p:nvPr/>
        </p:nvSpPr>
        <p:spPr>
          <a:xfrm>
            <a:off x="381000" y="1107550"/>
            <a:ext cx="1067700" cy="370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ㅤ/ᐠ - ˕ -マ</a:t>
            </a:r>
            <a:endParaRPr>
              <a:solidFill>
                <a:schemeClr val="dk2"/>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43"/>
          <p:cNvSpPr txBox="1"/>
          <p:nvPr>
            <p:ph type="title"/>
          </p:nvPr>
        </p:nvSpPr>
        <p:spPr>
          <a:xfrm>
            <a:off x="3406375" y="3461450"/>
            <a:ext cx="51330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sz="4600"/>
              <a:t>Math of </a:t>
            </a:r>
            <a:endParaRPr sz="4600"/>
          </a:p>
          <a:p>
            <a:pPr indent="0" lvl="0" marL="0" rtl="0" algn="r">
              <a:spcBef>
                <a:spcPts val="0"/>
              </a:spcBef>
              <a:spcAft>
                <a:spcPts val="0"/>
              </a:spcAft>
              <a:buNone/>
            </a:pPr>
            <a:r>
              <a:rPr lang="en" sz="4600"/>
              <a:t>Quantum physics</a:t>
            </a:r>
            <a:endParaRPr sz="4600"/>
          </a:p>
        </p:txBody>
      </p:sp>
      <p:sp>
        <p:nvSpPr>
          <p:cNvPr id="400" name="Google Shape;400;p43"/>
          <p:cNvSpPr txBox="1"/>
          <p:nvPr>
            <p:ph idx="2" type="title"/>
          </p:nvPr>
        </p:nvSpPr>
        <p:spPr>
          <a:xfrm>
            <a:off x="6719575" y="1977450"/>
            <a:ext cx="1711200" cy="8418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r>
              <a:rPr lang="en"/>
              <a:t>2</a:t>
            </a:r>
            <a:endParaRPr/>
          </a:p>
        </p:txBody>
      </p:sp>
      <p:sp>
        <p:nvSpPr>
          <p:cNvPr id="401" name="Google Shape;401;p43"/>
          <p:cNvSpPr txBox="1"/>
          <p:nvPr/>
        </p:nvSpPr>
        <p:spPr>
          <a:xfrm>
            <a:off x="0" y="238050"/>
            <a:ext cx="2390700" cy="173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ᯓᡣ𐭩</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/ᐠ - ˕ -マ   ノ</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乀(   J      し)</a:t>
            </a:r>
            <a:endParaRPr>
              <a:solidFill>
                <a:schemeClr val="dk2"/>
              </a:solidFill>
              <a:latin typeface="Quicksand"/>
              <a:ea typeface="Quicksand"/>
              <a:cs typeface="Quicksand"/>
              <a:sym typeface="Quicksand"/>
            </a:endParaRPr>
          </a:p>
          <a:p>
            <a:pPr indent="0" lvl="0" marL="0" rtl="0" algn="l">
              <a:spcBef>
                <a:spcPts val="0"/>
              </a:spcBef>
              <a:spcAft>
                <a:spcPts val="0"/>
              </a:spcAft>
              <a:buNone/>
            </a:pPr>
            <a:r>
              <a:rPr lang="en">
                <a:solidFill>
                  <a:schemeClr val="dk2"/>
                </a:solidFill>
                <a:latin typeface="Quicksand"/>
                <a:ea typeface="Quicksand"/>
                <a:cs typeface="Quicksand"/>
                <a:sym typeface="Quicksand"/>
              </a:rPr>
              <a:t> </a:t>
            </a:r>
            <a:endParaRPr>
              <a:solidFill>
                <a:schemeClr val="dk2"/>
              </a:solidFill>
              <a:latin typeface="Quicksand"/>
              <a:ea typeface="Quicksand"/>
              <a:cs typeface="Quicksand"/>
              <a:sym typeface="Quicksand"/>
            </a:endParaRPr>
          </a:p>
        </p:txBody>
      </p:sp>
    </p:spTree>
  </p:cSld>
  <p:clrMapOvr>
    <a:masterClrMapping/>
  </p:clrMapOvr>
</p:sld>
</file>

<file path=ppt/theme/theme1.xml><?xml version="1.0" encoding="utf-8"?>
<a:theme xmlns:a="http://schemas.openxmlformats.org/drawingml/2006/main" xmlns:r="http://schemas.openxmlformats.org/officeDocument/2006/relationships" name="Physics Major for College: Quantum Mechanics by Slidesgo">
  <a:themeElements>
    <a:clrScheme name="Simple Light">
      <a:dk1>
        <a:srgbClr val="242E4C"/>
      </a:dk1>
      <a:lt1>
        <a:srgbClr val="EAD9FD"/>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