
<file path=[Content_Types].xml><?xml version="1.0" encoding="utf-8"?>
<Types xmlns="http://schemas.openxmlformats.org/package/2006/content-types">
  <Default Extension="png" ContentType="image/png"/>
  <Default Extension="jpeg" ContentType="image/jpeg"/>
  <Default Extension="JPG" ContentType="image/.jp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89" r:id="rId3"/>
  </p:sldMasterIdLst>
  <p:notesMasterIdLst>
    <p:notesMasterId r:id="rId5"/>
  </p:notesMasterIdLst>
  <p:sldIdLst>
    <p:sldId id="256" r:id="rId4"/>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Lst>
  <p:sldSz cx="9144000" cy="5143500"/>
  <p:notesSz cx="6858000" cy="9144000"/>
  <p:embeddedFontLst>
    <p:embeddedFont>
      <p:font typeface="Darker Grotesque Medium"/>
      <p:regular r:id="rId40"/>
    </p:embeddedFont>
    <p:embeddedFont>
      <p:font typeface="Barlow" panose="00000500000000000000"/>
      <p:regular r:id="rId41"/>
    </p:embeddedFont>
    <p:embeddedFont>
      <p:font typeface="Darker Grotesque"/>
      <p:regular r:id="rId42"/>
    </p:embeddedFont>
    <p:embeddedFont>
      <p:font typeface="Montserrat"/>
      <p:regular r:id="rId43"/>
    </p:embeddedFont>
    <p:embeddedFont>
      <p:font typeface="Heebo"/>
      <p:regular r:id="rId4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 Type="http://schemas.openxmlformats.org/officeDocument/2006/relationships/notesMaster" Target="notesMasters/notesMaster1.xml"/><Relationship Id="rId44" Type="http://schemas.openxmlformats.org/officeDocument/2006/relationships/font" Target="fonts/font5.fntdata"/><Relationship Id="rId43" Type="http://schemas.openxmlformats.org/officeDocument/2006/relationships/font" Target="fonts/font4.fntdata"/><Relationship Id="rId42" Type="http://schemas.openxmlformats.org/officeDocument/2006/relationships/font" Target="fonts/font3.fntdata"/><Relationship Id="rId41" Type="http://schemas.openxmlformats.org/officeDocument/2006/relationships/font" Target="fonts/font2.fntdata"/><Relationship Id="rId40" Type="http://schemas.openxmlformats.org/officeDocument/2006/relationships/font" Target="fonts/font1.fntdata"/><Relationship Id="rId4" Type="http://schemas.openxmlformats.org/officeDocument/2006/relationships/slide" Target="slides/slide1.xml"/><Relationship Id="rId39" Type="http://schemas.openxmlformats.org/officeDocument/2006/relationships/tableStyles" Target="tableStyles.xml"/><Relationship Id="rId38" Type="http://schemas.openxmlformats.org/officeDocument/2006/relationships/viewProps" Target="viewProps.xml"/><Relationship Id="rId37" Type="http://schemas.openxmlformats.org/officeDocument/2006/relationships/presProps" Target="presProps.xml"/><Relationship Id="rId36" Type="http://schemas.openxmlformats.org/officeDocument/2006/relationships/slide" Target="slides/slide32.xml"/><Relationship Id="rId35" Type="http://schemas.openxmlformats.org/officeDocument/2006/relationships/slide" Target="slides/slide31.xml"/><Relationship Id="rId34" Type="http://schemas.openxmlformats.org/officeDocument/2006/relationships/slide" Target="slides/slide30.xml"/><Relationship Id="rId33" Type="http://schemas.openxmlformats.org/officeDocument/2006/relationships/slide" Target="slides/slide29.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2" name="Shape 2"/>
        <p:cNvGrpSpPr/>
        <p:nvPr/>
      </p:nvGrpSpPr>
      <p:grpSpPr>
        <a:xfrm>
          <a:off x="0" y="0"/>
          <a:ext cx="0" cy="0"/>
          <a:chOff x="0" y="0"/>
          <a:chExt cx="0" cy="0"/>
        </a:xfrm>
      </p:grpSpPr>
      <p:sp>
        <p:nvSpPr>
          <p:cNvPr id="3" name="Google Shape;3;n"/>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showMasterPhAnim="0" showMasterSp="0">
  <p:cSld>
    <p:spTree>
      <p:nvGrpSpPr>
        <p:cNvPr id="486" name="Shape 486"/>
        <p:cNvGrpSpPr/>
        <p:nvPr/>
      </p:nvGrpSpPr>
      <p:grpSpPr>
        <a:xfrm>
          <a:off x="0" y="0"/>
          <a:ext cx="0" cy="0"/>
          <a:chOff x="0" y="0"/>
          <a:chExt cx="0" cy="0"/>
        </a:xfrm>
      </p:grpSpPr>
      <p:sp>
        <p:nvSpPr>
          <p:cNvPr id="487" name="Google Shape;487;g125bb7438c6_2_5993:notes"/>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8" name="Google Shape;488;g125bb7438c6_2_5993: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PhAnim="0" showMasterSp="0">
  <p:cSld>
    <p:spTree>
      <p:nvGrpSpPr>
        <p:cNvPr id="557" name="Shape 557"/>
        <p:cNvGrpSpPr/>
        <p:nvPr/>
      </p:nvGrpSpPr>
      <p:grpSpPr>
        <a:xfrm>
          <a:off x="0" y="0"/>
          <a:ext cx="0" cy="0"/>
          <a:chOff x="0" y="0"/>
          <a:chExt cx="0" cy="0"/>
        </a:xfrm>
      </p:grpSpPr>
      <p:sp>
        <p:nvSpPr>
          <p:cNvPr id="558" name="Google Shape;558;g2e72f9c61ad_0_99:notes"/>
          <p:cNvSpPr/>
          <p:nvPr>
            <p:ph type="sldImg" idx="2"/>
          </p:nvPr>
        </p:nvSpPr>
        <p:spPr>
          <a:xfrm>
            <a:off x="571500" y="714375"/>
            <a:ext cx="4572000" cy="19287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9" name="Google Shape;559;g2e72f9c61ad_0_99:notes"/>
          <p:cNvSpPr txBox="1"/>
          <p:nvPr>
            <p:ph type="body" idx="1"/>
          </p:nvPr>
        </p:nvSpPr>
        <p:spPr>
          <a:xfrm>
            <a:off x="571500" y="2750344"/>
            <a:ext cx="4572000" cy="2250300"/>
          </a:xfrm>
          <a:prstGeom prst="rect">
            <a:avLst/>
          </a:prstGeom>
          <a:noFill/>
          <a:ln>
            <a:noFill/>
          </a:ln>
        </p:spPr>
        <p:txBody>
          <a:bodyPr spcFirstLastPara="1" wrap="square" lIns="69850" tIns="34900" rIns="69850" bIns="34900" anchor="t" anchorCtr="0">
            <a:noAutofit/>
          </a:bodyPr>
          <a:lstStyle/>
          <a:p>
            <a:pPr marL="0" lvl="0" indent="0" algn="l" rtl="0">
              <a:spcBef>
                <a:spcPts val="0"/>
              </a:spcBef>
              <a:spcAft>
                <a:spcPts val="0"/>
              </a:spcAft>
              <a:buNone/>
            </a:pPr>
            <a:endParaRPr sz="1100"/>
          </a:p>
        </p:txBody>
      </p:sp>
      <p:sp>
        <p:nvSpPr>
          <p:cNvPr id="560" name="Google Shape;560;g2e72f9c61ad_0_99:notes"/>
          <p:cNvSpPr txBox="1"/>
          <p:nvPr>
            <p:ph type="sldNum" idx="12"/>
          </p:nvPr>
        </p:nvSpPr>
        <p:spPr>
          <a:xfrm>
            <a:off x="3237178" y="5428258"/>
            <a:ext cx="2476500" cy="286800"/>
          </a:xfrm>
          <a:prstGeom prst="rect">
            <a:avLst/>
          </a:prstGeom>
          <a:noFill/>
          <a:ln>
            <a:noFill/>
          </a:ln>
        </p:spPr>
        <p:txBody>
          <a:bodyPr spcFirstLastPara="1" wrap="square" lIns="69850" tIns="34900" rIns="69850" bIns="34900" anchor="b" anchorCtr="0">
            <a:noAutofit/>
          </a:bodyPr>
          <a:lstStyle/>
          <a:p>
            <a:pPr marL="0" lvl="0" indent="0" algn="r" rtl="0">
              <a:spcBef>
                <a:spcPts val="0"/>
              </a:spcBef>
              <a:spcAft>
                <a:spcPts val="0"/>
              </a:spcAft>
              <a:buNone/>
            </a:pPr>
            <a:fld id="{00000000-1234-1234-1234-123412341234}" type="slidenum">
              <a:rPr lang="en-GB" sz="1100"/>
            </a:fld>
            <a:endParaRPr sz="11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PhAnim="0" showMasterSp="0">
  <p:cSld>
    <p:spTree>
      <p:nvGrpSpPr>
        <p:cNvPr id="583" name="Shape 583"/>
        <p:cNvGrpSpPr/>
        <p:nvPr/>
      </p:nvGrpSpPr>
      <p:grpSpPr>
        <a:xfrm>
          <a:off x="0" y="0"/>
          <a:ext cx="0" cy="0"/>
          <a:chOff x="0" y="0"/>
          <a:chExt cx="0" cy="0"/>
        </a:xfrm>
      </p:grpSpPr>
      <p:sp>
        <p:nvSpPr>
          <p:cNvPr id="584" name="Google Shape;584;g2e72f9c61ad_0_124:notes"/>
          <p:cNvSpPr/>
          <p:nvPr>
            <p:ph type="sldImg" idx="2"/>
          </p:nvPr>
        </p:nvSpPr>
        <p:spPr>
          <a:xfrm>
            <a:off x="571500" y="714375"/>
            <a:ext cx="4572000" cy="19287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5" name="Google Shape;585;g2e72f9c61ad_0_124:notes"/>
          <p:cNvSpPr txBox="1"/>
          <p:nvPr>
            <p:ph type="body" idx="1"/>
          </p:nvPr>
        </p:nvSpPr>
        <p:spPr>
          <a:xfrm>
            <a:off x="571500" y="2750344"/>
            <a:ext cx="4572000" cy="2250300"/>
          </a:xfrm>
          <a:prstGeom prst="rect">
            <a:avLst/>
          </a:prstGeom>
          <a:noFill/>
          <a:ln>
            <a:noFill/>
          </a:ln>
        </p:spPr>
        <p:txBody>
          <a:bodyPr spcFirstLastPara="1" wrap="square" lIns="69850" tIns="34900" rIns="69850" bIns="34900" anchor="t" anchorCtr="0">
            <a:noAutofit/>
          </a:bodyPr>
          <a:lstStyle/>
          <a:p>
            <a:pPr marL="0" lvl="0" indent="0" algn="l" rtl="0">
              <a:spcBef>
                <a:spcPts val="0"/>
              </a:spcBef>
              <a:spcAft>
                <a:spcPts val="0"/>
              </a:spcAft>
              <a:buNone/>
            </a:pPr>
            <a:endParaRPr sz="1100"/>
          </a:p>
        </p:txBody>
      </p:sp>
      <p:sp>
        <p:nvSpPr>
          <p:cNvPr id="586" name="Google Shape;586;g2e72f9c61ad_0_124:notes"/>
          <p:cNvSpPr txBox="1"/>
          <p:nvPr>
            <p:ph type="sldNum" idx="12"/>
          </p:nvPr>
        </p:nvSpPr>
        <p:spPr>
          <a:xfrm>
            <a:off x="3237178" y="5428258"/>
            <a:ext cx="2476500" cy="286800"/>
          </a:xfrm>
          <a:prstGeom prst="rect">
            <a:avLst/>
          </a:prstGeom>
          <a:noFill/>
          <a:ln>
            <a:noFill/>
          </a:ln>
        </p:spPr>
        <p:txBody>
          <a:bodyPr spcFirstLastPara="1" wrap="square" lIns="69850" tIns="34900" rIns="69850" bIns="34900" anchor="b" anchorCtr="0">
            <a:noAutofit/>
          </a:bodyPr>
          <a:lstStyle/>
          <a:p>
            <a:pPr marL="0" lvl="0" indent="0" algn="r" rtl="0">
              <a:spcBef>
                <a:spcPts val="0"/>
              </a:spcBef>
              <a:spcAft>
                <a:spcPts val="0"/>
              </a:spcAft>
              <a:buNone/>
            </a:pPr>
            <a:fld id="{00000000-1234-1234-1234-123412341234}" type="slidenum">
              <a:rPr lang="en-GB" sz="1100"/>
            </a:fld>
            <a:endParaRPr sz="11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PhAnim="0" showMasterSp="0">
  <p:cSld>
    <p:spTree>
      <p:nvGrpSpPr>
        <p:cNvPr id="601" name="Shape 601"/>
        <p:cNvGrpSpPr/>
        <p:nvPr/>
      </p:nvGrpSpPr>
      <p:grpSpPr>
        <a:xfrm>
          <a:off x="0" y="0"/>
          <a:ext cx="0" cy="0"/>
          <a:chOff x="0" y="0"/>
          <a:chExt cx="0" cy="0"/>
        </a:xfrm>
      </p:grpSpPr>
      <p:sp>
        <p:nvSpPr>
          <p:cNvPr id="602" name="Google Shape;602;g2e72f9c61ad_0_141:notes"/>
          <p:cNvSpPr/>
          <p:nvPr>
            <p:ph type="sldImg" idx="2"/>
          </p:nvPr>
        </p:nvSpPr>
        <p:spPr>
          <a:xfrm>
            <a:off x="571500" y="714375"/>
            <a:ext cx="4572000" cy="19287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3" name="Google Shape;603;g2e72f9c61ad_0_141:notes"/>
          <p:cNvSpPr txBox="1"/>
          <p:nvPr>
            <p:ph type="body" idx="1"/>
          </p:nvPr>
        </p:nvSpPr>
        <p:spPr>
          <a:xfrm>
            <a:off x="571500" y="2750344"/>
            <a:ext cx="4572000" cy="2250300"/>
          </a:xfrm>
          <a:prstGeom prst="rect">
            <a:avLst/>
          </a:prstGeom>
          <a:noFill/>
          <a:ln>
            <a:noFill/>
          </a:ln>
        </p:spPr>
        <p:txBody>
          <a:bodyPr spcFirstLastPara="1" wrap="square" lIns="69850" tIns="34900" rIns="69850" bIns="34900" anchor="t" anchorCtr="0">
            <a:noAutofit/>
          </a:bodyPr>
          <a:lstStyle/>
          <a:p>
            <a:pPr marL="0" lvl="0" indent="0" algn="l" rtl="0">
              <a:spcBef>
                <a:spcPts val="0"/>
              </a:spcBef>
              <a:spcAft>
                <a:spcPts val="0"/>
              </a:spcAft>
              <a:buNone/>
            </a:pPr>
            <a:endParaRPr sz="1100"/>
          </a:p>
        </p:txBody>
      </p:sp>
      <p:sp>
        <p:nvSpPr>
          <p:cNvPr id="604" name="Google Shape;604;g2e72f9c61ad_0_141:notes"/>
          <p:cNvSpPr txBox="1"/>
          <p:nvPr>
            <p:ph type="sldNum" idx="12"/>
          </p:nvPr>
        </p:nvSpPr>
        <p:spPr>
          <a:xfrm>
            <a:off x="3237178" y="5428258"/>
            <a:ext cx="2476500" cy="286800"/>
          </a:xfrm>
          <a:prstGeom prst="rect">
            <a:avLst/>
          </a:prstGeom>
          <a:noFill/>
          <a:ln>
            <a:noFill/>
          </a:ln>
        </p:spPr>
        <p:txBody>
          <a:bodyPr spcFirstLastPara="1" wrap="square" lIns="69850" tIns="34900" rIns="69850" bIns="34900" anchor="b" anchorCtr="0">
            <a:noAutofit/>
          </a:bodyPr>
          <a:lstStyle/>
          <a:p>
            <a:pPr marL="0" lvl="0" indent="0" algn="r" rtl="0">
              <a:spcBef>
                <a:spcPts val="0"/>
              </a:spcBef>
              <a:spcAft>
                <a:spcPts val="0"/>
              </a:spcAft>
              <a:buNone/>
            </a:pPr>
            <a:fld id="{00000000-1234-1234-1234-123412341234}" type="slidenum">
              <a:rPr lang="en-GB" sz="1100"/>
            </a:fld>
            <a:endParaRPr sz="110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PhAnim="0" showMasterSp="0">
  <p:cSld>
    <p:spTree>
      <p:nvGrpSpPr>
        <p:cNvPr id="622" name="Shape 622"/>
        <p:cNvGrpSpPr/>
        <p:nvPr/>
      </p:nvGrpSpPr>
      <p:grpSpPr>
        <a:xfrm>
          <a:off x="0" y="0"/>
          <a:ext cx="0" cy="0"/>
          <a:chOff x="0" y="0"/>
          <a:chExt cx="0" cy="0"/>
        </a:xfrm>
      </p:grpSpPr>
      <p:sp>
        <p:nvSpPr>
          <p:cNvPr id="623" name="Google Shape;623;g2e72f9c61ad_0_161:notes"/>
          <p:cNvSpPr/>
          <p:nvPr>
            <p:ph type="sldImg" idx="2"/>
          </p:nvPr>
        </p:nvSpPr>
        <p:spPr>
          <a:xfrm>
            <a:off x="571500" y="714375"/>
            <a:ext cx="4572000" cy="19287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4" name="Google Shape;624;g2e72f9c61ad_0_161:notes"/>
          <p:cNvSpPr txBox="1"/>
          <p:nvPr>
            <p:ph type="body" idx="1"/>
          </p:nvPr>
        </p:nvSpPr>
        <p:spPr>
          <a:xfrm>
            <a:off x="571500" y="2750344"/>
            <a:ext cx="4572000" cy="2250300"/>
          </a:xfrm>
          <a:prstGeom prst="rect">
            <a:avLst/>
          </a:prstGeom>
          <a:noFill/>
          <a:ln>
            <a:noFill/>
          </a:ln>
        </p:spPr>
        <p:txBody>
          <a:bodyPr spcFirstLastPara="1" wrap="square" lIns="69850" tIns="34900" rIns="69850" bIns="34900" anchor="t" anchorCtr="0">
            <a:noAutofit/>
          </a:bodyPr>
          <a:lstStyle/>
          <a:p>
            <a:pPr marL="0" lvl="0" indent="0" algn="l" rtl="0">
              <a:spcBef>
                <a:spcPts val="0"/>
              </a:spcBef>
              <a:spcAft>
                <a:spcPts val="0"/>
              </a:spcAft>
              <a:buNone/>
            </a:pPr>
            <a:endParaRPr sz="1100"/>
          </a:p>
        </p:txBody>
      </p:sp>
      <p:sp>
        <p:nvSpPr>
          <p:cNvPr id="625" name="Google Shape;625;g2e72f9c61ad_0_161:notes"/>
          <p:cNvSpPr txBox="1"/>
          <p:nvPr>
            <p:ph type="sldNum" idx="12"/>
          </p:nvPr>
        </p:nvSpPr>
        <p:spPr>
          <a:xfrm>
            <a:off x="3237178" y="5428258"/>
            <a:ext cx="2476500" cy="286800"/>
          </a:xfrm>
          <a:prstGeom prst="rect">
            <a:avLst/>
          </a:prstGeom>
          <a:noFill/>
          <a:ln>
            <a:noFill/>
          </a:ln>
        </p:spPr>
        <p:txBody>
          <a:bodyPr spcFirstLastPara="1" wrap="square" lIns="69850" tIns="34900" rIns="69850" bIns="34900" anchor="b" anchorCtr="0">
            <a:noAutofit/>
          </a:bodyPr>
          <a:lstStyle/>
          <a:p>
            <a:pPr marL="0" lvl="0" indent="0" algn="r" rtl="0">
              <a:spcBef>
                <a:spcPts val="0"/>
              </a:spcBef>
              <a:spcAft>
                <a:spcPts val="0"/>
              </a:spcAft>
              <a:buNone/>
            </a:pPr>
            <a:fld id="{00000000-1234-1234-1234-123412341234}" type="slidenum">
              <a:rPr lang="en-GB" sz="1100"/>
            </a:fld>
            <a:endParaRPr sz="11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PhAnim="0" showMasterSp="0">
  <p:cSld>
    <p:spTree>
      <p:nvGrpSpPr>
        <p:cNvPr id="637" name="Shape 637"/>
        <p:cNvGrpSpPr/>
        <p:nvPr/>
      </p:nvGrpSpPr>
      <p:grpSpPr>
        <a:xfrm>
          <a:off x="0" y="0"/>
          <a:ext cx="0" cy="0"/>
          <a:chOff x="0" y="0"/>
          <a:chExt cx="0" cy="0"/>
        </a:xfrm>
      </p:grpSpPr>
      <p:sp>
        <p:nvSpPr>
          <p:cNvPr id="638" name="Google Shape;638;g27400751ff9_0_27:notes"/>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9" name="Google Shape;639;g27400751ff9_0_27: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PhAnim="0" showMasterSp="0">
  <p:cSld>
    <p:spTree>
      <p:nvGrpSpPr>
        <p:cNvPr id="642" name="Shape 642"/>
        <p:cNvGrpSpPr/>
        <p:nvPr/>
      </p:nvGrpSpPr>
      <p:grpSpPr>
        <a:xfrm>
          <a:off x="0" y="0"/>
          <a:ext cx="0" cy="0"/>
          <a:chOff x="0" y="0"/>
          <a:chExt cx="0" cy="0"/>
        </a:xfrm>
      </p:grpSpPr>
      <p:sp>
        <p:nvSpPr>
          <p:cNvPr id="643" name="Google Shape;643;g1223a0d8328_0_6530:notes"/>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4" name="Google Shape;644;g1223a0d8328_0_6530: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a:t>
            </a:r>
            <a:r>
              <a:rPr lang="en-GB" sz="1200">
                <a:solidFill>
                  <a:schemeClr val="dk1"/>
                </a:solidFill>
                <a:latin typeface="Barlow" panose="00000500000000000000"/>
                <a:ea typeface="Barlow" panose="00000500000000000000"/>
                <a:cs typeface="Barlow" panose="00000500000000000000"/>
                <a:sym typeface="Barlow" panose="00000500000000000000"/>
              </a:rPr>
              <a:t>Only two black holes have been captured in images, both from the Event Horizon Telescope: Messier 87 and Sagittarius A* (“a star”). Messier 87 is a distant elliptical galaxy. The black hole at the center is approximately 6.5 billion times the mass of Earth’s sun. The galaxy was first discovered in 1781 by Charles Messier and is 54 million light-years away. The black hole at the center was the first to be photographed. The image was revealed in April of 2019.”</a:t>
            </a:r>
            <a:endParaRPr lang="en-GB" sz="1200">
              <a:solidFill>
                <a:schemeClr val="dk1"/>
              </a:solidFill>
              <a:latin typeface="Barlow" panose="00000500000000000000"/>
              <a:ea typeface="Barlow" panose="00000500000000000000"/>
              <a:cs typeface="Barlow" panose="00000500000000000000"/>
              <a:sym typeface="Barlow" panose="00000500000000000000"/>
            </a:endParaRPr>
          </a:p>
          <a:p>
            <a:pPr marL="0" lvl="0" indent="0" algn="l" rtl="0">
              <a:spcBef>
                <a:spcPts val="0"/>
              </a:spcBef>
              <a:spcAft>
                <a:spcPts val="0"/>
              </a:spcAft>
              <a:buNone/>
            </a:pPr>
            <a:r>
              <a:rPr lang="en-GB"/>
              <a:t>Photon orbit is the area where light could escape if it were reflected by something</a:t>
            </a:r>
            <a:endParaRPr lang="en-GB"/>
          </a:p>
          <a:p>
            <a:pPr marL="0" lvl="0" indent="0" algn="l" rtl="0">
              <a:spcBef>
                <a:spcPts val="0"/>
              </a:spcBef>
              <a:spcAft>
                <a:spcPts val="0"/>
              </a:spcAft>
              <a:buNone/>
            </a:pPr>
            <a:r>
              <a:rPr lang="en-GB"/>
              <a:t>We can’t see the event horizon because the light is not visible</a:t>
            </a:r>
            <a:endParaRPr lang="en-GB"/>
          </a:p>
          <a:p>
            <a:pPr marL="0" lvl="0" indent="0" algn="l" rtl="0">
              <a:spcBef>
                <a:spcPts val="0"/>
              </a:spcBef>
              <a:spcAft>
                <a:spcPts val="0"/>
              </a:spcAft>
              <a:buNone/>
            </a:pPr>
            <a:r>
              <a:rPr lang="en-GB"/>
              <a:t>Singularity is somewhere in the dark spot</a:t>
            </a:r>
            <a:endParaRPr lang="en-GB"/>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PhAnim="0" showMasterSp="0">
  <p:cSld>
    <p:spTree>
      <p:nvGrpSpPr>
        <p:cNvPr id="657" name="Shape 657"/>
        <p:cNvGrpSpPr/>
        <p:nvPr/>
      </p:nvGrpSpPr>
      <p:grpSpPr>
        <a:xfrm>
          <a:off x="0" y="0"/>
          <a:ext cx="0" cy="0"/>
          <a:chOff x="0" y="0"/>
          <a:chExt cx="0" cy="0"/>
        </a:xfrm>
      </p:grpSpPr>
      <p:sp>
        <p:nvSpPr>
          <p:cNvPr id="658" name="Google Shape;658;g2e72f9c61ad_4_6:notes"/>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9" name="Google Shape;659;g2e72f9c61ad_4_6: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panose="020B0604020202020204"/>
              <a:buNone/>
            </a:pPr>
            <a:r>
              <a:rPr lang="en-GB" sz="1200">
                <a:solidFill>
                  <a:schemeClr val="dk1"/>
                </a:solidFill>
                <a:latin typeface="Barlow" panose="00000500000000000000"/>
                <a:ea typeface="Barlow" panose="00000500000000000000"/>
                <a:cs typeface="Barlow" panose="00000500000000000000"/>
                <a:sym typeface="Barlow" panose="00000500000000000000"/>
              </a:rPr>
              <a:t>The second black hole to be photographed is Sagittarius A*, the black hole at the center of the Milky Way Galaxy. Sagittarius A* was first discovered to be a “galactic center compact radio source” in 1974 and was theorized to be a black hole for decades until 2018 when scientists in Europe observed the behavior of hot gas clumps near Sagittarius A*. The behavior matched what was expected of hot spots near black holes. The image was first revealed in March of 2022.</a:t>
            </a:r>
            <a:endParaRPr lang="en-GB" sz="1200">
              <a:solidFill>
                <a:schemeClr val="dk1"/>
              </a:solidFill>
              <a:latin typeface="Barlow" panose="00000500000000000000"/>
              <a:ea typeface="Barlow" panose="00000500000000000000"/>
              <a:cs typeface="Barlow" panose="00000500000000000000"/>
              <a:sym typeface="Barlow" panose="0000050000000000000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PhAnim="0" showMasterSp="0">
  <p:cSld>
    <p:spTree>
      <p:nvGrpSpPr>
        <p:cNvPr id="669" name="Shape 669"/>
        <p:cNvGrpSpPr/>
        <p:nvPr/>
      </p:nvGrpSpPr>
      <p:grpSpPr>
        <a:xfrm>
          <a:off x="0" y="0"/>
          <a:ext cx="0" cy="0"/>
          <a:chOff x="0" y="0"/>
          <a:chExt cx="0" cy="0"/>
        </a:xfrm>
      </p:grpSpPr>
      <p:sp>
        <p:nvSpPr>
          <p:cNvPr id="670" name="Google Shape;670;g274089ef53e_0_0:notes"/>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1" name="Google Shape;671;g274089ef53e_0_0: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panose="020B0604020202020204"/>
              <a:buNone/>
            </a:pPr>
            <a:r>
              <a:rPr lang="en-GB" sz="1200">
                <a:solidFill>
                  <a:schemeClr val="dk1"/>
                </a:solidFill>
                <a:latin typeface="Barlow" panose="00000500000000000000"/>
                <a:ea typeface="Barlow" panose="00000500000000000000"/>
                <a:cs typeface="Barlow" panose="00000500000000000000"/>
                <a:sym typeface="Barlow" panose="00000500000000000000"/>
              </a:rPr>
              <a:t>The resolution of the EHT is amazingly sharp. To compare it with other telescopes, the Jame Webb Telescope mainly observes range close to infrared waves, and has a resolution of roughly 0.1 arcsecond (1/3600 of a degree), while the EHT observes near the radio range (which has a way shorter wavelength)  with a resolution of 0.000025 arcseconds. In other words, the EHT can see 4000 clearer than the James Webb Telescope.</a:t>
            </a:r>
            <a:endParaRPr sz="1200">
              <a:solidFill>
                <a:schemeClr val="dk1"/>
              </a:solidFill>
              <a:latin typeface="Barlow" panose="00000500000000000000"/>
              <a:ea typeface="Barlow" panose="00000500000000000000"/>
              <a:cs typeface="Barlow" panose="00000500000000000000"/>
              <a:sym typeface="Barlow" panose="00000500000000000000"/>
            </a:endParaRPr>
          </a:p>
          <a:p>
            <a:pPr marL="0" lvl="0" indent="0" algn="l" rtl="0">
              <a:lnSpc>
                <a:spcPct val="115000"/>
              </a:lnSpc>
              <a:spcBef>
                <a:spcPts val="0"/>
              </a:spcBef>
              <a:spcAft>
                <a:spcPts val="0"/>
              </a:spcAft>
              <a:buClr>
                <a:schemeClr val="dk1"/>
              </a:buClr>
              <a:buSzPts val="1100"/>
              <a:buFont typeface="Arial" panose="020B0604020202020204"/>
              <a:buNone/>
            </a:pPr>
            <a:r>
              <a:rPr lang="en-GB" sz="1200">
                <a:solidFill>
                  <a:schemeClr val="dk1"/>
                </a:solidFill>
                <a:latin typeface="Barlow" panose="00000500000000000000"/>
                <a:ea typeface="Barlow" panose="00000500000000000000"/>
                <a:cs typeface="Barlow" panose="00000500000000000000"/>
                <a:sym typeface="Barlow" panose="00000500000000000000"/>
              </a:rPr>
              <a:t>Black holes have very small angular diameters, the biggest one we can find has a shadow that substends around 50 microarcsecond. If we want to image the shadows of these larger black holes, we would need to work in the millimeter range. That range is precisely where the EHT observes. But then we would need a telescope with the diameter of the Earth, which is not practical. So, we adopted a technique called aperture synthesis interferometry, which basically puts telescopes across the world, and then combines the images from each of those telescopes together to get a full image of what we observed. This combined power is what allows the EHT capable of taking a picture of the tiny black hole in the vast galaxy.</a:t>
            </a:r>
            <a:endParaRPr sz="1200">
              <a:solidFill>
                <a:schemeClr val="dk1"/>
              </a:solidFill>
              <a:latin typeface="Barlow" panose="00000500000000000000"/>
              <a:ea typeface="Barlow" panose="00000500000000000000"/>
              <a:cs typeface="Barlow" panose="00000500000000000000"/>
              <a:sym typeface="Barlow" panose="00000500000000000000"/>
            </a:endParaRPr>
          </a:p>
          <a:p>
            <a:pPr marL="0" lvl="0" indent="0" algn="l" rtl="0">
              <a:spcBef>
                <a:spcPts val="0"/>
              </a:spcBef>
              <a:spcAft>
                <a:spcPts val="0"/>
              </a:spcAft>
              <a:buNone/>
            </a:p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PhAnim="0" showMasterSp="0">
  <p:cSld>
    <p:spTree>
      <p:nvGrpSpPr>
        <p:cNvPr id="676" name="Shape 676"/>
        <p:cNvGrpSpPr/>
        <p:nvPr/>
      </p:nvGrpSpPr>
      <p:grpSpPr>
        <a:xfrm>
          <a:off x="0" y="0"/>
          <a:ext cx="0" cy="0"/>
          <a:chOff x="0" y="0"/>
          <a:chExt cx="0" cy="0"/>
        </a:xfrm>
      </p:grpSpPr>
      <p:sp>
        <p:nvSpPr>
          <p:cNvPr id="677" name="Google Shape;677;g274089ef53e_0_11:notes"/>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8" name="Google Shape;678;g274089ef53e_0_11: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sz="1200">
                <a:solidFill>
                  <a:schemeClr val="dk1"/>
                </a:solidFill>
                <a:latin typeface="Barlow" panose="00000500000000000000"/>
                <a:ea typeface="Barlow" panose="00000500000000000000"/>
                <a:cs typeface="Barlow" panose="00000500000000000000"/>
                <a:sym typeface="Barlow" panose="00000500000000000000"/>
              </a:rPr>
              <a:t>The resolution of the EHT is amazingly sharp. To compare it with other telescopes, the Jame Webb Telescope mainly observes range close to infrared waves, and has a resolution of roughly 0.1 arcsecond (1/3600 of a degree), while the EHT observes near the radio range (which has a way shorter wavelength)  with a resolution of 0.000025 arcseconds. In other words, the EHT can see 4000 clearer than the James Webb Telescope.</a:t>
            </a:r>
            <a:endParaRPr sz="1200">
              <a:solidFill>
                <a:schemeClr val="dk1"/>
              </a:solidFill>
              <a:latin typeface="Barlow" panose="00000500000000000000"/>
              <a:ea typeface="Barlow" panose="00000500000000000000"/>
              <a:cs typeface="Barlow" panose="00000500000000000000"/>
              <a:sym typeface="Barlow" panose="00000500000000000000"/>
            </a:endParaRPr>
          </a:p>
          <a:p>
            <a:pPr marL="0" lvl="0" indent="0" algn="l" rtl="0">
              <a:lnSpc>
                <a:spcPct val="115000"/>
              </a:lnSpc>
              <a:spcBef>
                <a:spcPts val="0"/>
              </a:spcBef>
              <a:spcAft>
                <a:spcPts val="0"/>
              </a:spcAft>
              <a:buNone/>
            </a:pPr>
            <a:r>
              <a:rPr lang="en-GB" sz="1200">
                <a:solidFill>
                  <a:schemeClr val="dk1"/>
                </a:solidFill>
                <a:latin typeface="Barlow" panose="00000500000000000000"/>
                <a:ea typeface="Barlow" panose="00000500000000000000"/>
                <a:cs typeface="Barlow" panose="00000500000000000000"/>
                <a:sym typeface="Barlow" panose="00000500000000000000"/>
              </a:rPr>
              <a:t>Black holes have very small angular diameters, the biggest one we can find has a shadow that substends around 50 microarcsecond. If we want to image the shadows of these larger black holes, we would need to work in the millimeter range. That range is precisely where the EHT observes. But then we would need a telescope with the diameter of the Earth, which is not practical. So, we adopted a technique called aperture synthesis interferometry, which basically puts telescopes across the world, and then combines the images from each of those telescopes together to get a full image of what we observed. This combined power is what allows the EHT capable of taking a picture of the tiny black hole in the vast galaxy.</a:t>
            </a:r>
            <a:endParaRPr sz="1200">
              <a:solidFill>
                <a:schemeClr val="dk1"/>
              </a:solidFill>
              <a:latin typeface="Barlow" panose="00000500000000000000"/>
              <a:ea typeface="Barlow" panose="00000500000000000000"/>
              <a:cs typeface="Barlow" panose="00000500000000000000"/>
              <a:sym typeface="Barlow" panose="00000500000000000000"/>
            </a:endParaRPr>
          </a:p>
          <a:p>
            <a:pPr marL="0" lvl="0" indent="0" algn="l" rtl="0">
              <a:spcBef>
                <a:spcPts val="0"/>
              </a:spcBef>
              <a:spcAft>
                <a:spcPts val="0"/>
              </a:spcAft>
              <a:buNone/>
            </a:p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PhAnim="0" showMasterSp="0">
  <p:cSld>
    <p:spTree>
      <p:nvGrpSpPr>
        <p:cNvPr id="682" name="Shape 682"/>
        <p:cNvGrpSpPr/>
        <p:nvPr/>
      </p:nvGrpSpPr>
      <p:grpSpPr>
        <a:xfrm>
          <a:off x="0" y="0"/>
          <a:ext cx="0" cy="0"/>
          <a:chOff x="0" y="0"/>
          <a:chExt cx="0" cy="0"/>
        </a:xfrm>
      </p:grpSpPr>
      <p:sp>
        <p:nvSpPr>
          <p:cNvPr id="683" name="Google Shape;683;g274089ef53e_0_21:notes"/>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4" name="Google Shape;684;g274089ef53e_0_21: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sz="1200">
                <a:solidFill>
                  <a:schemeClr val="dk1"/>
                </a:solidFill>
                <a:latin typeface="Barlow" panose="00000500000000000000"/>
                <a:ea typeface="Barlow" panose="00000500000000000000"/>
                <a:cs typeface="Barlow" panose="00000500000000000000"/>
                <a:sym typeface="Barlow" panose="00000500000000000000"/>
              </a:rPr>
              <a:t>The resolution of the EHT is amazingly sharp. To compare it with other telescopes, the Jame Webb Telescope mainly observes range close to infrared waves, and has a resolution of roughly 0.1 arcsecond (1/3600 of a degree), while the EHT observes near the radio range (which has a way shorter wavelength)  with a resolution of 0.000025 arcseconds. In other words, the EHT can see 4000 clearer than the James Webb Telescope.</a:t>
            </a:r>
            <a:endParaRPr sz="1200">
              <a:solidFill>
                <a:schemeClr val="dk1"/>
              </a:solidFill>
              <a:latin typeface="Barlow" panose="00000500000000000000"/>
              <a:ea typeface="Barlow" panose="00000500000000000000"/>
              <a:cs typeface="Barlow" panose="00000500000000000000"/>
              <a:sym typeface="Barlow" panose="00000500000000000000"/>
            </a:endParaRPr>
          </a:p>
          <a:p>
            <a:pPr marL="0" lvl="0" indent="0" algn="l" rtl="0">
              <a:lnSpc>
                <a:spcPct val="115000"/>
              </a:lnSpc>
              <a:spcBef>
                <a:spcPts val="0"/>
              </a:spcBef>
              <a:spcAft>
                <a:spcPts val="0"/>
              </a:spcAft>
              <a:buNone/>
            </a:pPr>
            <a:r>
              <a:rPr lang="en-GB" sz="1200">
                <a:solidFill>
                  <a:schemeClr val="dk1"/>
                </a:solidFill>
                <a:latin typeface="Barlow" panose="00000500000000000000"/>
                <a:ea typeface="Barlow" panose="00000500000000000000"/>
                <a:cs typeface="Barlow" panose="00000500000000000000"/>
                <a:sym typeface="Barlow" panose="00000500000000000000"/>
              </a:rPr>
              <a:t>Black holes have very small angular diameters, the biggest one we can find has a shadow that substends around 50 microarcsecond. If we want to image the shadows of these larger black holes, we would need to work in the millimeter range. That range is precisely where the EHT observes. But then we would need a telescope with the diameter of the Earth, which is not practical. So, we adopted a technique called aperture synthesis interferometry, which basically puts telescopes across the world, and then combines the images from each of those telescopes together to get a full image of what we observed. This combined power is what allows the EHT capable of taking a picture of the tiny black hole in the vast galaxy.</a:t>
            </a:r>
            <a:endParaRPr sz="1200">
              <a:solidFill>
                <a:schemeClr val="dk1"/>
              </a:solidFill>
              <a:latin typeface="Barlow" panose="00000500000000000000"/>
              <a:ea typeface="Barlow" panose="00000500000000000000"/>
              <a:cs typeface="Barlow" panose="00000500000000000000"/>
              <a:sym typeface="Barlow" panose="00000500000000000000"/>
            </a:endParaRPr>
          </a:p>
          <a:p>
            <a:pPr marL="0" lvl="0" indent="0" algn="l" rtl="0">
              <a:spcBef>
                <a:spcPts val="0"/>
              </a:spcBef>
              <a:spcAft>
                <a:spcPts val="0"/>
              </a:spcAft>
              <a:buNone/>
            </a:p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PhAnim="0" showMasterSp="0">
  <p:cSld>
    <p:spTree>
      <p:nvGrpSpPr>
        <p:cNvPr id="494" name="Shape 494"/>
        <p:cNvGrpSpPr/>
        <p:nvPr/>
      </p:nvGrpSpPr>
      <p:grpSpPr>
        <a:xfrm>
          <a:off x="0" y="0"/>
          <a:ext cx="0" cy="0"/>
          <a:chOff x="0" y="0"/>
          <a:chExt cx="0" cy="0"/>
        </a:xfrm>
      </p:grpSpPr>
      <p:sp>
        <p:nvSpPr>
          <p:cNvPr id="495" name="Google Shape;495;g1223a0d8328_0_6427:notes"/>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6" name="Google Shape;496;g1223a0d8328_0_6427: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PhAnim="0" showMasterSp="0">
  <p:cSld>
    <p:spTree>
      <p:nvGrpSpPr>
        <p:cNvPr id="689" name="Shape 689"/>
        <p:cNvGrpSpPr/>
        <p:nvPr/>
      </p:nvGrpSpPr>
      <p:grpSpPr>
        <a:xfrm>
          <a:off x="0" y="0"/>
          <a:ext cx="0" cy="0"/>
          <a:chOff x="0" y="0"/>
          <a:chExt cx="0" cy="0"/>
        </a:xfrm>
      </p:grpSpPr>
      <p:sp>
        <p:nvSpPr>
          <p:cNvPr id="690" name="Google Shape;690;g1223a0d8328_0_2897:notes"/>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1" name="Google Shape;691;g1223a0d8328_0_2897: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PhAnim="0" showMasterSp="0">
  <p:cSld>
    <p:spTree>
      <p:nvGrpSpPr>
        <p:cNvPr id="699" name="Shape 699"/>
        <p:cNvGrpSpPr/>
        <p:nvPr/>
      </p:nvGrpSpPr>
      <p:grpSpPr>
        <a:xfrm>
          <a:off x="0" y="0"/>
          <a:ext cx="0" cy="0"/>
          <a:chOff x="0" y="0"/>
          <a:chExt cx="0" cy="0"/>
        </a:xfrm>
      </p:grpSpPr>
      <p:sp>
        <p:nvSpPr>
          <p:cNvPr id="700" name="Google Shape;700;g1223a0d8328_0_3018:notes"/>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1" name="Google Shape;701;g1223a0d8328_0_3018: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PhAnim="0" showMasterSp="0">
  <p:cSld>
    <p:spTree>
      <p:nvGrpSpPr>
        <p:cNvPr id="708" name="Shape 708"/>
        <p:cNvGrpSpPr/>
        <p:nvPr/>
      </p:nvGrpSpPr>
      <p:grpSpPr>
        <a:xfrm>
          <a:off x="0" y="0"/>
          <a:ext cx="0" cy="0"/>
          <a:chOff x="0" y="0"/>
          <a:chExt cx="0" cy="0"/>
        </a:xfrm>
      </p:grpSpPr>
      <p:sp>
        <p:nvSpPr>
          <p:cNvPr id="709" name="Google Shape;709;g2740cd2b598_0_7:notes"/>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0" name="Google Shape;710;g2740cd2b598_0_7: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PhAnim="0" showMasterSp="0">
  <p:cSld>
    <p:spTree>
      <p:nvGrpSpPr>
        <p:cNvPr id="726" name="Shape 726"/>
        <p:cNvGrpSpPr/>
        <p:nvPr/>
      </p:nvGrpSpPr>
      <p:grpSpPr>
        <a:xfrm>
          <a:off x="0" y="0"/>
          <a:ext cx="0" cy="0"/>
          <a:chOff x="0" y="0"/>
          <a:chExt cx="0" cy="0"/>
        </a:xfrm>
      </p:grpSpPr>
      <p:sp>
        <p:nvSpPr>
          <p:cNvPr id="727" name="Google Shape;727;g2740cd2b598_0_24:notes"/>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8" name="Google Shape;728;g2740cd2b598_0_24: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PhAnim="0" showMasterSp="0">
  <p:cSld>
    <p:spTree>
      <p:nvGrpSpPr>
        <p:cNvPr id="736" name="Shape 736"/>
        <p:cNvGrpSpPr/>
        <p:nvPr/>
      </p:nvGrpSpPr>
      <p:grpSpPr>
        <a:xfrm>
          <a:off x="0" y="0"/>
          <a:ext cx="0" cy="0"/>
          <a:chOff x="0" y="0"/>
          <a:chExt cx="0" cy="0"/>
        </a:xfrm>
      </p:grpSpPr>
      <p:sp>
        <p:nvSpPr>
          <p:cNvPr id="737" name="Google Shape;737;g2740cd2b9ae_1_1:notes"/>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8" name="Google Shape;738;g2740cd2b9ae_1_1: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PhAnim="0" showMasterSp="0">
  <p:cSld>
    <p:spTree>
      <p:nvGrpSpPr>
        <p:cNvPr id="744" name="Shape 744"/>
        <p:cNvGrpSpPr/>
        <p:nvPr/>
      </p:nvGrpSpPr>
      <p:grpSpPr>
        <a:xfrm>
          <a:off x="0" y="0"/>
          <a:ext cx="0" cy="0"/>
          <a:chOff x="0" y="0"/>
          <a:chExt cx="0" cy="0"/>
        </a:xfrm>
      </p:grpSpPr>
      <p:sp>
        <p:nvSpPr>
          <p:cNvPr id="745" name="Google Shape;745;g1223a0d8328_0_6323:notes"/>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6" name="Google Shape;746;g1223a0d8328_0_6323: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PhAnim="0" showMasterSp="0">
  <p:cSld>
    <p:spTree>
      <p:nvGrpSpPr>
        <p:cNvPr id="752" name="Shape 752"/>
        <p:cNvGrpSpPr/>
        <p:nvPr/>
      </p:nvGrpSpPr>
      <p:grpSpPr>
        <a:xfrm>
          <a:off x="0" y="0"/>
          <a:ext cx="0" cy="0"/>
          <a:chOff x="0" y="0"/>
          <a:chExt cx="0" cy="0"/>
        </a:xfrm>
      </p:grpSpPr>
      <p:sp>
        <p:nvSpPr>
          <p:cNvPr id="753" name="Google Shape;753;g2e72f9c61ad_1_0:notes"/>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4" name="Google Shape;754;g2e72f9c61ad_1_0: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Refining photographs:</a:t>
            </a:r>
            <a:endParaRPr lang="en-GB"/>
          </a:p>
          <a:p>
            <a:pPr marL="0" lvl="0" indent="0" algn="l" rtl="0">
              <a:spcBef>
                <a:spcPts val="0"/>
              </a:spcBef>
              <a:spcAft>
                <a:spcPts val="0"/>
              </a:spcAft>
              <a:buNone/>
            </a:pPr>
            <a:r>
              <a:rPr lang="en-GB"/>
              <a:t>Although the maths and physics of black holes has been thoroughly researched and proven, we still haven’t had proper physical way of verifying it in person. Refined photographs could help by </a:t>
            </a:r>
            <a:r>
              <a:rPr lang="en-GB"/>
              <a:t>confirming</a:t>
            </a:r>
            <a:r>
              <a:rPr lang="en-GB"/>
              <a:t> that all the calculations and assumptions are correct (including the photon ring, for example).</a:t>
            </a:r>
            <a:endParaRPr lang="en-GB"/>
          </a:p>
          <a:p>
            <a:pPr marL="0" lvl="0" indent="0" algn="l" rtl="0">
              <a:spcBef>
                <a:spcPts val="0"/>
              </a:spcBef>
              <a:spcAft>
                <a:spcPts val="0"/>
              </a:spcAft>
              <a:buNone/>
            </a:pPr>
            <a:r>
              <a:rPr lang="en-GB"/>
              <a:t>Comparing our results </a:t>
            </a:r>
            <a:r>
              <a:rPr lang="en-GB"/>
              <a:t>with</a:t>
            </a:r>
            <a:r>
              <a:rPr lang="en-GB"/>
              <a:t> what Einstein’s theory of general relativity predicts can ultimately prove or disprove </a:t>
            </a:r>
            <a:r>
              <a:rPr lang="en-GB"/>
              <a:t>the theory</a:t>
            </a:r>
            <a:endParaRPr lang="en-GB"/>
          </a:p>
          <a:p>
            <a:pPr marL="0" lvl="0" indent="0" algn="l" rtl="0">
              <a:spcBef>
                <a:spcPts val="0"/>
              </a:spcBef>
              <a:spcAft>
                <a:spcPts val="0"/>
              </a:spcAft>
              <a:buNone/>
            </a:pPr>
            <a:r>
              <a:rPr lang="en-GB"/>
              <a:t>As said before, the EHT is </a:t>
            </a:r>
            <a:r>
              <a:rPr lang="en-GB"/>
              <a:t>able</a:t>
            </a:r>
            <a:r>
              <a:rPr lang="en-GB"/>
              <a:t> to create higher resolution pictures than the telescopes we have had before, so it will be more useful for observing the black holes</a:t>
            </a:r>
            <a:endParaRPr lang="en-GB"/>
          </a:p>
          <a:p>
            <a:pPr marL="0" lvl="0" indent="0" algn="l" rtl="0">
              <a:spcBef>
                <a:spcPts val="0"/>
              </a:spcBef>
              <a:spcAft>
                <a:spcPts val="0"/>
              </a:spcAft>
              <a:buNone/>
            </a:pPr>
          </a:p>
          <a:p>
            <a:pPr marL="0" lvl="0" indent="0" algn="l" rtl="0">
              <a:spcBef>
                <a:spcPts val="0"/>
              </a:spcBef>
              <a:spcAft>
                <a:spcPts val="0"/>
              </a:spcAft>
              <a:buNone/>
            </a:pPr>
            <a:r>
              <a:rPr lang="en-GB"/>
              <a:t>Photographing more supermassive black holes:</a:t>
            </a:r>
            <a:endParaRPr lang="en-GB"/>
          </a:p>
          <a:p>
            <a:pPr marL="0" lvl="0" indent="0" algn="l" rtl="0">
              <a:spcBef>
                <a:spcPts val="0"/>
              </a:spcBef>
              <a:spcAft>
                <a:spcPts val="0"/>
              </a:spcAft>
              <a:buNone/>
            </a:pPr>
            <a:r>
              <a:rPr lang="en-GB"/>
              <a:t>Having more samples of both black holes and supermassive black holes can help us spot patterns in them, and extend our research, hinting towards phenomena that possibly can’t be figured out using maths alone, and possibly coming up with a new theory if Einstein’s is disproved. Supermassive black holes are still a big mystery as well, and finding these gigantic structures in space and how they interact with other objects will be a great step forward</a:t>
            </a:r>
            <a:endParaRPr lang="en-GB"/>
          </a:p>
          <a:p>
            <a:pPr marL="0" lvl="0" indent="0" algn="l" rtl="0">
              <a:spcBef>
                <a:spcPts val="0"/>
              </a:spcBef>
              <a:spcAft>
                <a:spcPts val="0"/>
              </a:spcAft>
              <a:buNone/>
            </a:pPr>
            <a:r>
              <a:rPr lang="en-GB"/>
              <a:t>For eg, the supermassive black holes in andromeda could be the next target</a:t>
            </a:r>
            <a:endParaRPr lang="en-GB"/>
          </a:p>
          <a:p>
            <a:pPr marL="0" lvl="0" indent="0" algn="l" rtl="0">
              <a:spcBef>
                <a:spcPts val="0"/>
              </a:spcBef>
              <a:spcAft>
                <a:spcPts val="0"/>
              </a:spcAft>
              <a:buNone/>
            </a:pPr>
          </a:p>
          <a:p>
            <a:pPr marL="0" lvl="0" indent="0" algn="l" rtl="0">
              <a:spcBef>
                <a:spcPts val="0"/>
              </a:spcBef>
              <a:spcAft>
                <a:spcPts val="0"/>
              </a:spcAft>
              <a:buNone/>
            </a:pPr>
            <a:r>
              <a:rPr lang="en-GB"/>
              <a:t>Finding more unknown phenomena (a bit more ambitious):</a:t>
            </a:r>
            <a:endParaRPr lang="en-GB"/>
          </a:p>
          <a:p>
            <a:pPr marL="0" lvl="0" indent="0" algn="l" rtl="0">
              <a:spcBef>
                <a:spcPts val="0"/>
              </a:spcBef>
              <a:spcAft>
                <a:spcPts val="0"/>
              </a:spcAft>
              <a:buNone/>
            </a:pPr>
            <a:r>
              <a:rPr lang="en-GB"/>
              <a:t>Usually, when there are two black holes near each other, they combine to form a bigger, single black hole, creating gravitational waves around them. </a:t>
            </a:r>
            <a:endParaRPr lang="en-GB"/>
          </a:p>
          <a:p>
            <a:pPr marL="0" lvl="0" indent="0" algn="l" rtl="0">
              <a:spcBef>
                <a:spcPts val="0"/>
              </a:spcBef>
              <a:spcAft>
                <a:spcPts val="0"/>
              </a:spcAft>
              <a:buNone/>
            </a:pPr>
            <a:r>
              <a:rPr lang="en-GB"/>
              <a:t>However, there’s the theory that two supermassive black holes that are near each other, with specific conditions, could orbit each other rather than combine. This could cause continuous </a:t>
            </a:r>
            <a:r>
              <a:rPr lang="en-GB"/>
              <a:t>gravitational</a:t>
            </a:r>
            <a:r>
              <a:rPr lang="en-GB"/>
              <a:t> waves in space time, effectively bending the supposed “fabric of space”.</a:t>
            </a:r>
            <a:endParaRPr lang="en-GB"/>
          </a:p>
          <a:p>
            <a:pPr marL="0" lvl="0" indent="0" algn="l" rtl="0">
              <a:spcBef>
                <a:spcPts val="0"/>
              </a:spcBef>
              <a:spcAft>
                <a:spcPts val="0"/>
              </a:spcAft>
              <a:buNone/>
            </a:pPr>
            <a:r>
              <a:rPr lang="en-GB"/>
              <a:t>Apart from that, again, learning about how supermassive black holes interact alone is a very curious topic that will be researched.</a:t>
            </a:r>
            <a:endParaRPr lang="en-GB"/>
          </a:p>
          <a:p>
            <a:pPr marL="0" lvl="0" indent="0" algn="l" rtl="0">
              <a:spcBef>
                <a:spcPts val="0"/>
              </a:spcBef>
              <a:spcAft>
                <a:spcPts val="0"/>
              </a:spcAft>
              <a:buNone/>
            </a:p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PhAnim="0" showMasterSp="0">
  <p:cSld>
    <p:spTree>
      <p:nvGrpSpPr>
        <p:cNvPr id="763" name="Shape 763"/>
        <p:cNvGrpSpPr/>
        <p:nvPr/>
      </p:nvGrpSpPr>
      <p:grpSpPr>
        <a:xfrm>
          <a:off x="0" y="0"/>
          <a:ext cx="0" cy="0"/>
          <a:chOff x="0" y="0"/>
          <a:chExt cx="0" cy="0"/>
        </a:xfrm>
      </p:grpSpPr>
      <p:sp>
        <p:nvSpPr>
          <p:cNvPr id="764" name="Google Shape;764;g27400751ff9_0_13:notes"/>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5" name="Google Shape;765;g27400751ff9_0_13: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Interferometry is when you use data from many detectors or telescopes to combine them and form a conclusion. For eg, LIGO and LISA detectors are also interferometers.</a:t>
            </a:r>
            <a:endParaRPr lang="en-GB"/>
          </a:p>
          <a:p>
            <a:pPr marL="0" lvl="0" indent="0" algn="l" rtl="0">
              <a:spcBef>
                <a:spcPts val="0"/>
              </a:spcBef>
              <a:spcAft>
                <a:spcPts val="0"/>
              </a:spcAft>
              <a:buNone/>
            </a:pPr>
            <a:r>
              <a:rPr lang="en-GB"/>
              <a:t>*click slide*</a:t>
            </a:r>
            <a:endParaRPr lang="en-GB"/>
          </a:p>
          <a:p>
            <a:pPr marL="0" lvl="0" indent="0" algn="l" rtl="0">
              <a:spcBef>
                <a:spcPts val="0"/>
              </a:spcBef>
              <a:spcAft>
                <a:spcPts val="0"/>
              </a:spcAft>
              <a:buNone/>
            </a:pPr>
            <a:r>
              <a:rPr lang="en-GB"/>
              <a:t>The EHT (an interferometer) is able to gather data from all part of the world and combine them using a supercomputer. This increases accuracy and efficiency when it comes to generating the final picture and eliminating any anomalies that may come up.</a:t>
            </a:r>
            <a:endParaRPr lang="en-GB"/>
          </a:p>
          <a:p>
            <a:pPr marL="0" lvl="0" indent="0" algn="l" rtl="0">
              <a:spcBef>
                <a:spcPts val="0"/>
              </a:spcBef>
              <a:spcAft>
                <a:spcPts val="0"/>
              </a:spcAft>
              <a:buNone/>
            </a:pPr>
            <a:r>
              <a:rPr lang="en-GB"/>
              <a:t>This is also seen in the LIGO detectors, where there are two of the machines in work (one in washington state and the other in </a:t>
            </a:r>
            <a:r>
              <a:rPr lang="en-GB"/>
              <a:t>louisiana</a:t>
            </a:r>
            <a:r>
              <a:rPr lang="en-GB"/>
              <a:t>), to make sure the readings are matching and reasonable.  </a:t>
            </a:r>
            <a:endParaRPr lang="en-GB"/>
          </a:p>
          <a:p>
            <a:pPr marL="0" lvl="0" indent="0" algn="l" rtl="0">
              <a:spcBef>
                <a:spcPts val="0"/>
              </a:spcBef>
              <a:spcAft>
                <a:spcPts val="0"/>
              </a:spcAft>
              <a:buNone/>
            </a:pPr>
          </a:p>
          <a:p>
            <a:pPr marL="0" lvl="0" indent="0" algn="l" rtl="0">
              <a:spcBef>
                <a:spcPts val="0"/>
              </a:spcBef>
              <a:spcAft>
                <a:spcPts val="0"/>
              </a:spcAft>
              <a:buNone/>
            </a:pPr>
            <a:r>
              <a:rPr lang="en-GB"/>
              <a:t>In the future, these interferometers will most probably be more and more developed, because of its power, being able to photograph things further away and more accurately</a:t>
            </a:r>
            <a:r>
              <a:rPr lang="en-GB"/>
              <a:t> - as seen compared to the james webb telescope. </a:t>
            </a:r>
            <a:endParaRPr lang="en-GB"/>
          </a:p>
          <a:p>
            <a:pPr marL="0" lvl="0" indent="0" algn="l" rtl="0">
              <a:spcBef>
                <a:spcPts val="0"/>
              </a:spcBef>
              <a:spcAft>
                <a:spcPts val="0"/>
              </a:spcAft>
              <a:buNone/>
            </a:pPr>
            <a:r>
              <a:rPr lang="en-GB"/>
              <a:t>Telescopes like this could possibly be sent into space, decreasing the disturbance from the atmosphere, and increasing its size (right now it’s the size of the Earth, </a:t>
            </a:r>
            <a:r>
              <a:rPr lang="en-GB"/>
              <a:t>which</a:t>
            </a:r>
            <a:r>
              <a:rPr lang="en-GB"/>
              <a:t> is already very big, but they can always be further apart and reach for further into space), exploring all kinds of phenomena in space.</a:t>
            </a:r>
            <a:endParaRPr lang="en-GB"/>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PhAnim="0" showMasterSp="0">
  <p:cSld>
    <p:spTree>
      <p:nvGrpSpPr>
        <p:cNvPr id="771" name="Shape 771"/>
        <p:cNvGrpSpPr/>
        <p:nvPr/>
      </p:nvGrpSpPr>
      <p:grpSpPr>
        <a:xfrm>
          <a:off x="0" y="0"/>
          <a:ext cx="0" cy="0"/>
          <a:chOff x="0" y="0"/>
          <a:chExt cx="0" cy="0"/>
        </a:xfrm>
      </p:grpSpPr>
      <p:sp>
        <p:nvSpPr>
          <p:cNvPr id="772" name="Google Shape;772;g2740f47f546_8_41:notes"/>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3" name="Google Shape;773;g2740f47f546_8_41: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PhAnim="0" showMasterSp="0">
  <p:cSld>
    <p:spTree>
      <p:nvGrpSpPr>
        <p:cNvPr id="777" name="Shape 777"/>
        <p:cNvGrpSpPr/>
        <p:nvPr/>
      </p:nvGrpSpPr>
      <p:grpSpPr>
        <a:xfrm>
          <a:off x="0" y="0"/>
          <a:ext cx="0" cy="0"/>
          <a:chOff x="0" y="0"/>
          <a:chExt cx="0" cy="0"/>
        </a:xfrm>
      </p:grpSpPr>
      <p:sp>
        <p:nvSpPr>
          <p:cNvPr id="778" name="Google Shape;778;g2740f47f546_8_7:notes"/>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9" name="Google Shape;779;g2740f47f546_8_7: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PhAnim="0" showMasterSp="0">
  <p:cSld>
    <p:spTree>
      <p:nvGrpSpPr>
        <p:cNvPr id="507" name="Shape 507"/>
        <p:cNvGrpSpPr/>
        <p:nvPr/>
      </p:nvGrpSpPr>
      <p:grpSpPr>
        <a:xfrm>
          <a:off x="0" y="0"/>
          <a:ext cx="0" cy="0"/>
          <a:chOff x="0" y="0"/>
          <a:chExt cx="0" cy="0"/>
        </a:xfrm>
      </p:grpSpPr>
      <p:sp>
        <p:nvSpPr>
          <p:cNvPr id="508" name="Google Shape;508;g27400751ff9_0_21:notes"/>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9" name="Google Shape;509;g27400751ff9_0_21: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PhAnim="0" showMasterSp="0">
  <p:cSld>
    <p:spTree>
      <p:nvGrpSpPr>
        <p:cNvPr id="784" name="Shape 784"/>
        <p:cNvGrpSpPr/>
        <p:nvPr/>
      </p:nvGrpSpPr>
      <p:grpSpPr>
        <a:xfrm>
          <a:off x="0" y="0"/>
          <a:ext cx="0" cy="0"/>
          <a:chOff x="0" y="0"/>
          <a:chExt cx="0" cy="0"/>
        </a:xfrm>
      </p:grpSpPr>
      <p:sp>
        <p:nvSpPr>
          <p:cNvPr id="785" name="Google Shape;785;g2740f47f546_8_15:notes"/>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6" name="Google Shape;786;g2740f47f546_8_15: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PhAnim="0" showMasterSp="0">
  <p:cSld>
    <p:spTree>
      <p:nvGrpSpPr>
        <p:cNvPr id="792" name="Shape 792"/>
        <p:cNvGrpSpPr/>
        <p:nvPr/>
      </p:nvGrpSpPr>
      <p:grpSpPr>
        <a:xfrm>
          <a:off x="0" y="0"/>
          <a:ext cx="0" cy="0"/>
          <a:chOff x="0" y="0"/>
          <a:chExt cx="0" cy="0"/>
        </a:xfrm>
      </p:grpSpPr>
      <p:sp>
        <p:nvSpPr>
          <p:cNvPr id="793" name="Google Shape;793;g2e72f9c6154_0_37:notes"/>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4" name="Google Shape;794;g2e72f9c6154_0_37: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PhAnim="0" showMasterSp="0">
  <p:cSld>
    <p:spTree>
      <p:nvGrpSpPr>
        <p:cNvPr id="800" name="Shape 800"/>
        <p:cNvGrpSpPr/>
        <p:nvPr/>
      </p:nvGrpSpPr>
      <p:grpSpPr>
        <a:xfrm>
          <a:off x="0" y="0"/>
          <a:ext cx="0" cy="0"/>
          <a:chOff x="0" y="0"/>
          <a:chExt cx="0" cy="0"/>
        </a:xfrm>
      </p:grpSpPr>
      <p:sp>
        <p:nvSpPr>
          <p:cNvPr id="801" name="Google Shape;801;g27400751ff9_0_37:notes"/>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2" name="Google Shape;802;g27400751ff9_0_37: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PhAnim="0" showMasterSp="0">
  <p:cSld>
    <p:spTree>
      <p:nvGrpSpPr>
        <p:cNvPr id="513" name="Shape 513"/>
        <p:cNvGrpSpPr/>
        <p:nvPr/>
      </p:nvGrpSpPr>
      <p:grpSpPr>
        <a:xfrm>
          <a:off x="0" y="0"/>
          <a:ext cx="0" cy="0"/>
          <a:chOff x="0" y="0"/>
          <a:chExt cx="0" cy="0"/>
        </a:xfrm>
      </p:grpSpPr>
      <p:sp>
        <p:nvSpPr>
          <p:cNvPr id="514" name="Google Shape;514;g1223a0d8328_0_2630:notes"/>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5" name="Google Shape;515;g1223a0d8328_0_2630: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PhAnim="0" showMasterSp="0">
  <p:cSld>
    <p:spTree>
      <p:nvGrpSpPr>
        <p:cNvPr id="519" name="Shape 519"/>
        <p:cNvGrpSpPr/>
        <p:nvPr/>
      </p:nvGrpSpPr>
      <p:grpSpPr>
        <a:xfrm>
          <a:off x="0" y="0"/>
          <a:ext cx="0" cy="0"/>
          <a:chOff x="0" y="0"/>
          <a:chExt cx="0" cy="0"/>
        </a:xfrm>
      </p:grpSpPr>
      <p:sp>
        <p:nvSpPr>
          <p:cNvPr id="520" name="Google Shape;520;g2e72f9c6154_0_16:notes"/>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1" name="Google Shape;521;g2e72f9c6154_0_16: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PhAnim="0" showMasterSp="0">
  <p:cSld>
    <p:spTree>
      <p:nvGrpSpPr>
        <p:cNvPr id="529" name="Shape 529"/>
        <p:cNvGrpSpPr/>
        <p:nvPr/>
      </p:nvGrpSpPr>
      <p:grpSpPr>
        <a:xfrm>
          <a:off x="0" y="0"/>
          <a:ext cx="0" cy="0"/>
          <a:chOff x="0" y="0"/>
          <a:chExt cx="0" cy="0"/>
        </a:xfrm>
      </p:grpSpPr>
      <p:sp>
        <p:nvSpPr>
          <p:cNvPr id="530" name="Google Shape;530;g2e72f9c6154_0_6:notes"/>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1" name="Google Shape;531;g2e72f9c6154_0_6: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PhAnim="0" showMasterSp="0">
  <p:cSld>
    <p:spTree>
      <p:nvGrpSpPr>
        <p:cNvPr id="536" name="Shape 536"/>
        <p:cNvGrpSpPr/>
        <p:nvPr/>
      </p:nvGrpSpPr>
      <p:grpSpPr>
        <a:xfrm>
          <a:off x="0" y="0"/>
          <a:ext cx="0" cy="0"/>
          <a:chOff x="0" y="0"/>
          <a:chExt cx="0" cy="0"/>
        </a:xfrm>
      </p:grpSpPr>
      <p:sp>
        <p:nvSpPr>
          <p:cNvPr id="537" name="Google Shape;537;g1223a0d8328_0_2786:notes"/>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1223a0d8328_0_2786: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sz="1200">
                <a:solidFill>
                  <a:schemeClr val="dk1"/>
                </a:solidFill>
                <a:highlight>
                  <a:srgbClr val="FCFCF9"/>
                </a:highlight>
                <a:latin typeface="Barlow" panose="00000500000000000000"/>
                <a:ea typeface="Barlow" panose="00000500000000000000"/>
                <a:cs typeface="Barlow" panose="00000500000000000000"/>
                <a:sym typeface="Barlow" panose="00000500000000000000"/>
              </a:rPr>
              <a:t>The Event Horizon Telescope is not just one telescope, but rather multiple telescopes around the world. They act as one big telescope with a lens the size of the earth using the Very Long Baseline Interferometry method. These telescopes can detect radio waves from far away astronomical objects. Because of the distance between the telescopes used for this project, the radio waves are collected at different times, which allows physicists to predict the structure of the source. Not only that, but the radio waves from each telescope are collected as light and put together to make one photo. The radio waves help us observe the area of space directly outside of the black hole, where hot debris is soon to enter the horizon. But where there are no radio waves, that is where we can observe the “shadow” of the black hole, where the black hole blocks light from further sources. We are able to study and observe black holes because of the EHT’s high resolution. The EHT has an angular resolution of 20 micro-arcseconds because it observes at millimeter wavelengths. The short wavelengths may make it difficult for the data to process, but they give a better resolution for the end picture.</a:t>
            </a:r>
            <a:endParaRPr sz="1200">
              <a:solidFill>
                <a:schemeClr val="dk1"/>
              </a:solidFill>
              <a:latin typeface="Barlow" panose="00000500000000000000"/>
              <a:ea typeface="Barlow" panose="00000500000000000000"/>
              <a:cs typeface="Barlow" panose="00000500000000000000"/>
              <a:sym typeface="Barlow" panose="0000050000000000000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PhAnim="0" showMasterSp="0">
  <p:cSld>
    <p:spTree>
      <p:nvGrpSpPr>
        <p:cNvPr id="543" name="Shape 543"/>
        <p:cNvGrpSpPr/>
        <p:nvPr/>
      </p:nvGrpSpPr>
      <p:grpSpPr>
        <a:xfrm>
          <a:off x="0" y="0"/>
          <a:ext cx="0" cy="0"/>
          <a:chOff x="0" y="0"/>
          <a:chExt cx="0" cy="0"/>
        </a:xfrm>
      </p:grpSpPr>
      <p:sp>
        <p:nvSpPr>
          <p:cNvPr id="544" name="Google Shape;544;g27400751ff9_0_32:notes"/>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5" name="Google Shape;545;g27400751ff9_0_32: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PhAnim="0" showMasterSp="0">
  <p:cSld>
    <p:spTree>
      <p:nvGrpSpPr>
        <p:cNvPr id="550" name="Shape 550"/>
        <p:cNvGrpSpPr/>
        <p:nvPr/>
      </p:nvGrpSpPr>
      <p:grpSpPr>
        <a:xfrm>
          <a:off x="0" y="0"/>
          <a:ext cx="0" cy="0"/>
          <a:chOff x="0" y="0"/>
          <a:chExt cx="0" cy="0"/>
        </a:xfrm>
      </p:grpSpPr>
      <p:sp>
        <p:nvSpPr>
          <p:cNvPr id="551" name="Google Shape;551;g2740f47f546_0_0:notes"/>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2" name="Google Shape;552;g2740f47f546_0_0: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4" Type="http://schemas.openxmlformats.org/officeDocument/2006/relationships/image" Target="../media/image12.png"/><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4" Type="http://schemas.openxmlformats.org/officeDocument/2006/relationships/image" Target="../media/image14.png"/><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4" Type="http://schemas.openxmlformats.org/officeDocument/2006/relationships/image" Target="../media/image14.png"/><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5" Type="http://schemas.openxmlformats.org/officeDocument/2006/relationships/image" Target="../media/image19.png"/><Relationship Id="rId4" Type="http://schemas.openxmlformats.org/officeDocument/2006/relationships/image" Target="../media/image11.png"/><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7" Type="http://schemas.openxmlformats.org/officeDocument/2006/relationships/image" Target="../media/image9.png"/><Relationship Id="rId6" Type="http://schemas.openxmlformats.org/officeDocument/2006/relationships/image" Target="../media/image2.png"/><Relationship Id="rId5" Type="http://schemas.openxmlformats.org/officeDocument/2006/relationships/hyperlink" Target="http://bit.ly/2TtBDfr" TargetMode="External"/><Relationship Id="rId4" Type="http://schemas.openxmlformats.org/officeDocument/2006/relationships/hyperlink" Target="http://bit.ly/2TyoMsr" TargetMode="External"/><Relationship Id="rId3" Type="http://schemas.openxmlformats.org/officeDocument/2006/relationships/hyperlink" Target="http://bit.ly/2Tynxth" TargetMode="Externa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image" Target="../media/image8.png"/><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4" Type="http://schemas.openxmlformats.org/officeDocument/2006/relationships/image" Target="../media/image4.png"/><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matchingName="Title slide">
  <p:cSld name="TITLE">
    <p:spTree>
      <p:nvGrpSpPr>
        <p:cNvPr id="8" name="Shape 8"/>
        <p:cNvGrpSpPr/>
        <p:nvPr/>
      </p:nvGrpSpPr>
      <p:grpSpPr>
        <a:xfrm>
          <a:off x="0" y="0"/>
          <a:ext cx="0" cy="0"/>
          <a:chOff x="0" y="0"/>
          <a:chExt cx="0" cy="0"/>
        </a:xfrm>
      </p:grpSpPr>
      <p:sp>
        <p:nvSpPr>
          <p:cNvPr id="9" name="Google Shape;9;p2"/>
          <p:cNvSpPr/>
          <p:nvPr/>
        </p:nvSpPr>
        <p:spPr>
          <a:xfrm>
            <a:off x="0" y="0"/>
            <a:ext cx="9144000" cy="5143500"/>
          </a:xfrm>
          <a:prstGeom prst="rect">
            <a:avLst/>
          </a:prstGeom>
          <a:solidFill>
            <a:srgbClr val="010C1D">
              <a:alpha val="84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pic>
        <p:nvPicPr>
          <p:cNvPr id="10" name="Google Shape;10;p2"/>
          <p:cNvPicPr preferRelativeResize="0"/>
          <p:nvPr/>
        </p:nvPicPr>
        <p:blipFill>
          <a:blip r:embed="rId2"/>
          <a:stretch>
            <a:fillRect/>
          </a:stretch>
        </p:blipFill>
        <p:spPr>
          <a:xfrm>
            <a:off x="-737550" y="-723950"/>
            <a:ext cx="10711301" cy="6591401"/>
          </a:xfrm>
          <a:prstGeom prst="rect">
            <a:avLst/>
          </a:prstGeom>
          <a:noFill/>
          <a:ln>
            <a:noFill/>
          </a:ln>
        </p:spPr>
      </p:pic>
      <p:sp>
        <p:nvSpPr>
          <p:cNvPr id="11" name="Google Shape;11;p2"/>
          <p:cNvSpPr txBox="1"/>
          <p:nvPr>
            <p:ph type="ctrTitle"/>
          </p:nvPr>
        </p:nvSpPr>
        <p:spPr>
          <a:xfrm>
            <a:off x="2887575" y="1115650"/>
            <a:ext cx="5543100" cy="2487000"/>
          </a:xfrm>
          <a:prstGeom prst="rect">
            <a:avLst/>
          </a:prstGeom>
          <a:effectLst>
            <a:outerShdw blurRad="342900" dist="19050" dir="5400000" algn="bl" rotWithShape="0">
              <a:srgbClr val="6D9EEB"/>
            </a:outerShdw>
          </a:effectLst>
        </p:spPr>
        <p:txBody>
          <a:bodyPr spcFirstLastPara="1" wrap="square" lIns="91425" tIns="91425" rIns="91425" bIns="91425" anchor="ctr" anchorCtr="0">
            <a:noAutofit/>
          </a:bodyPr>
          <a:lstStyle>
            <a:lvl1pPr lvl="0">
              <a:lnSpc>
                <a:spcPct val="80000"/>
              </a:lnSpc>
              <a:spcBef>
                <a:spcPts val="0"/>
              </a:spcBef>
              <a:spcAft>
                <a:spcPts val="0"/>
              </a:spcAft>
              <a:buSzPts val="5200"/>
              <a:buFont typeface="Darker Grotesque"/>
              <a:buNone/>
              <a:defRPr sz="5200">
                <a:latin typeface="Darker Grotesque"/>
                <a:ea typeface="Darker Grotesque"/>
                <a:cs typeface="Darker Grotesque"/>
                <a:sym typeface="Darker Grotesque"/>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2" name="Google Shape;12;p2"/>
          <p:cNvSpPr txBox="1"/>
          <p:nvPr>
            <p:ph type="subTitle" idx="1"/>
          </p:nvPr>
        </p:nvSpPr>
        <p:spPr>
          <a:xfrm>
            <a:off x="2887575" y="3649525"/>
            <a:ext cx="5543100" cy="4635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800"/>
              <a:buNone/>
              <a:defRPr>
                <a:solidFill>
                  <a:schemeClr val="lt1"/>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pic>
        <p:nvPicPr>
          <p:cNvPr id="13" name="Google Shape;13;p2"/>
          <p:cNvPicPr preferRelativeResize="0"/>
          <p:nvPr/>
        </p:nvPicPr>
        <p:blipFill>
          <a:blip r:embed="rId3"/>
          <a:stretch>
            <a:fillRect/>
          </a:stretch>
        </p:blipFill>
        <p:spPr>
          <a:xfrm>
            <a:off x="146886" y="-538675"/>
            <a:ext cx="3388340" cy="7059302"/>
          </a:xfrm>
          <a:prstGeom prst="rect">
            <a:avLst/>
          </a:prstGeom>
          <a:noFill/>
          <a:ln>
            <a:noFill/>
          </a:ln>
        </p:spPr>
      </p:pic>
      <p:sp>
        <p:nvSpPr>
          <p:cNvPr id="14" name="Google Shape;14;p2"/>
          <p:cNvSpPr/>
          <p:nvPr/>
        </p:nvSpPr>
        <p:spPr>
          <a:xfrm>
            <a:off x="550475" y="539500"/>
            <a:ext cx="1980900" cy="4069200"/>
          </a:xfrm>
          <a:prstGeom prst="rect">
            <a:avLst/>
          </a:prstGeom>
          <a:no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15" name="Google Shape;15;p2"/>
          <p:cNvGrpSpPr/>
          <p:nvPr/>
        </p:nvGrpSpPr>
        <p:grpSpPr>
          <a:xfrm>
            <a:off x="678243" y="1550391"/>
            <a:ext cx="69975" cy="2562633"/>
            <a:chOff x="988238" y="2172950"/>
            <a:chExt cx="22725" cy="832375"/>
          </a:xfrm>
        </p:grpSpPr>
        <p:sp>
          <p:nvSpPr>
            <p:cNvPr id="16" name="Google Shape;16;p2"/>
            <p:cNvSpPr/>
            <p:nvPr/>
          </p:nvSpPr>
          <p:spPr>
            <a:xfrm>
              <a:off x="988238" y="2172950"/>
              <a:ext cx="10150" cy="14275"/>
            </a:xfrm>
            <a:custGeom>
              <a:avLst/>
              <a:gdLst/>
              <a:ahLst/>
              <a:cxnLst/>
              <a:rect l="l" t="t" r="r" b="b"/>
              <a:pathLst>
                <a:path w="406" h="571" fill="none" extrusionOk="0">
                  <a:moveTo>
                    <a:pt x="396" y="135"/>
                  </a:moveTo>
                  <a:cubicBezTo>
                    <a:pt x="387" y="106"/>
                    <a:pt x="377" y="87"/>
                    <a:pt x="358" y="68"/>
                  </a:cubicBezTo>
                  <a:cubicBezTo>
                    <a:pt x="338" y="48"/>
                    <a:pt x="319" y="29"/>
                    <a:pt x="290" y="19"/>
                  </a:cubicBezTo>
                  <a:cubicBezTo>
                    <a:pt x="271" y="10"/>
                    <a:pt x="242" y="0"/>
                    <a:pt x="203" y="0"/>
                  </a:cubicBezTo>
                  <a:cubicBezTo>
                    <a:pt x="164" y="0"/>
                    <a:pt x="135" y="10"/>
                    <a:pt x="116" y="19"/>
                  </a:cubicBezTo>
                  <a:cubicBezTo>
                    <a:pt x="87" y="29"/>
                    <a:pt x="68" y="48"/>
                    <a:pt x="48" y="68"/>
                  </a:cubicBezTo>
                  <a:cubicBezTo>
                    <a:pt x="39" y="87"/>
                    <a:pt x="19" y="106"/>
                    <a:pt x="19" y="135"/>
                  </a:cubicBezTo>
                  <a:cubicBezTo>
                    <a:pt x="10" y="155"/>
                    <a:pt x="0" y="184"/>
                    <a:pt x="0" y="222"/>
                  </a:cubicBezTo>
                  <a:cubicBezTo>
                    <a:pt x="0" y="242"/>
                    <a:pt x="0" y="261"/>
                    <a:pt x="0" y="290"/>
                  </a:cubicBezTo>
                  <a:cubicBezTo>
                    <a:pt x="0" y="309"/>
                    <a:pt x="0" y="329"/>
                    <a:pt x="0" y="348"/>
                  </a:cubicBezTo>
                  <a:cubicBezTo>
                    <a:pt x="0" y="386"/>
                    <a:pt x="10" y="415"/>
                    <a:pt x="19" y="435"/>
                  </a:cubicBezTo>
                  <a:cubicBezTo>
                    <a:pt x="19" y="464"/>
                    <a:pt x="39" y="493"/>
                    <a:pt x="48" y="512"/>
                  </a:cubicBezTo>
                  <a:cubicBezTo>
                    <a:pt x="68" y="531"/>
                    <a:pt x="87" y="541"/>
                    <a:pt x="116" y="551"/>
                  </a:cubicBezTo>
                  <a:cubicBezTo>
                    <a:pt x="135" y="560"/>
                    <a:pt x="164" y="570"/>
                    <a:pt x="203" y="570"/>
                  </a:cubicBezTo>
                  <a:cubicBezTo>
                    <a:pt x="242" y="570"/>
                    <a:pt x="271" y="560"/>
                    <a:pt x="290" y="551"/>
                  </a:cubicBezTo>
                  <a:cubicBezTo>
                    <a:pt x="319" y="541"/>
                    <a:pt x="338" y="531"/>
                    <a:pt x="358" y="512"/>
                  </a:cubicBezTo>
                  <a:cubicBezTo>
                    <a:pt x="377" y="493"/>
                    <a:pt x="387" y="464"/>
                    <a:pt x="396" y="435"/>
                  </a:cubicBezTo>
                  <a:cubicBezTo>
                    <a:pt x="396" y="415"/>
                    <a:pt x="406" y="386"/>
                    <a:pt x="406" y="348"/>
                  </a:cubicBezTo>
                  <a:cubicBezTo>
                    <a:pt x="406" y="329"/>
                    <a:pt x="406" y="309"/>
                    <a:pt x="406" y="290"/>
                  </a:cubicBezTo>
                  <a:cubicBezTo>
                    <a:pt x="406" y="261"/>
                    <a:pt x="406" y="242"/>
                    <a:pt x="406" y="222"/>
                  </a:cubicBezTo>
                  <a:cubicBezTo>
                    <a:pt x="406" y="184"/>
                    <a:pt x="396" y="155"/>
                    <a:pt x="396" y="135"/>
                  </a:cubicBezTo>
                  <a:close/>
                  <a:moveTo>
                    <a:pt x="77" y="290"/>
                  </a:moveTo>
                  <a:cubicBezTo>
                    <a:pt x="77" y="261"/>
                    <a:pt x="77" y="242"/>
                    <a:pt x="77" y="222"/>
                  </a:cubicBezTo>
                  <a:cubicBezTo>
                    <a:pt x="77" y="164"/>
                    <a:pt x="87" y="135"/>
                    <a:pt x="106" y="106"/>
                  </a:cubicBezTo>
                  <a:cubicBezTo>
                    <a:pt x="135" y="87"/>
                    <a:pt x="164" y="68"/>
                    <a:pt x="203" y="68"/>
                  </a:cubicBezTo>
                  <a:cubicBezTo>
                    <a:pt x="242" y="68"/>
                    <a:pt x="280" y="87"/>
                    <a:pt x="300" y="106"/>
                  </a:cubicBezTo>
                  <a:cubicBezTo>
                    <a:pt x="319" y="135"/>
                    <a:pt x="329" y="164"/>
                    <a:pt x="329" y="222"/>
                  </a:cubicBezTo>
                  <a:cubicBezTo>
                    <a:pt x="329" y="242"/>
                    <a:pt x="329" y="261"/>
                    <a:pt x="329" y="290"/>
                  </a:cubicBezTo>
                  <a:cubicBezTo>
                    <a:pt x="329" y="309"/>
                    <a:pt x="329" y="329"/>
                    <a:pt x="329" y="348"/>
                  </a:cubicBezTo>
                  <a:cubicBezTo>
                    <a:pt x="329" y="406"/>
                    <a:pt x="319" y="435"/>
                    <a:pt x="300" y="464"/>
                  </a:cubicBezTo>
                  <a:cubicBezTo>
                    <a:pt x="280" y="483"/>
                    <a:pt x="242" y="502"/>
                    <a:pt x="203" y="502"/>
                  </a:cubicBezTo>
                  <a:cubicBezTo>
                    <a:pt x="164" y="502"/>
                    <a:pt x="135" y="483"/>
                    <a:pt x="106" y="464"/>
                  </a:cubicBezTo>
                  <a:cubicBezTo>
                    <a:pt x="87" y="435"/>
                    <a:pt x="77" y="406"/>
                    <a:pt x="77" y="348"/>
                  </a:cubicBezTo>
                  <a:cubicBezTo>
                    <a:pt x="77" y="329"/>
                    <a:pt x="77" y="309"/>
                    <a:pt x="77" y="290"/>
                  </a:cubicBezTo>
                  <a:close/>
                </a:path>
              </a:pathLst>
            </a:custGeom>
            <a:noFill/>
            <a:ln w="11350" cap="flat" cmpd="sng">
              <a:solidFill>
                <a:schemeClr val="dk1"/>
              </a:solidFill>
              <a:prstDash val="solid"/>
              <a:miter lim="966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 name="Google Shape;17;p2"/>
            <p:cNvSpPr/>
            <p:nvPr/>
          </p:nvSpPr>
          <p:spPr>
            <a:xfrm>
              <a:off x="1000063" y="2173175"/>
              <a:ext cx="6550" cy="13800"/>
            </a:xfrm>
            <a:custGeom>
              <a:avLst/>
              <a:gdLst/>
              <a:ahLst/>
              <a:cxnLst/>
              <a:rect l="l" t="t" r="r" b="b"/>
              <a:pathLst>
                <a:path w="262" h="552" fill="none" extrusionOk="0">
                  <a:moveTo>
                    <a:pt x="261" y="20"/>
                  </a:moveTo>
                  <a:cubicBezTo>
                    <a:pt x="261" y="10"/>
                    <a:pt x="252" y="10"/>
                    <a:pt x="252" y="1"/>
                  </a:cubicBezTo>
                  <a:cubicBezTo>
                    <a:pt x="242" y="1"/>
                    <a:pt x="242" y="1"/>
                    <a:pt x="232" y="1"/>
                  </a:cubicBezTo>
                  <a:lnTo>
                    <a:pt x="203" y="1"/>
                  </a:lnTo>
                  <a:cubicBezTo>
                    <a:pt x="203" y="1"/>
                    <a:pt x="194" y="1"/>
                    <a:pt x="194" y="1"/>
                  </a:cubicBezTo>
                  <a:cubicBezTo>
                    <a:pt x="184" y="1"/>
                    <a:pt x="184" y="1"/>
                    <a:pt x="174" y="1"/>
                  </a:cubicBezTo>
                  <a:lnTo>
                    <a:pt x="10" y="136"/>
                  </a:lnTo>
                  <a:cubicBezTo>
                    <a:pt x="1" y="136"/>
                    <a:pt x="1" y="146"/>
                    <a:pt x="1" y="146"/>
                  </a:cubicBezTo>
                  <a:cubicBezTo>
                    <a:pt x="1" y="155"/>
                    <a:pt x="1" y="165"/>
                    <a:pt x="1" y="165"/>
                  </a:cubicBezTo>
                  <a:lnTo>
                    <a:pt x="20" y="194"/>
                  </a:lnTo>
                  <a:cubicBezTo>
                    <a:pt x="30" y="194"/>
                    <a:pt x="30" y="194"/>
                    <a:pt x="39" y="194"/>
                  </a:cubicBezTo>
                  <a:cubicBezTo>
                    <a:pt x="39" y="194"/>
                    <a:pt x="49" y="194"/>
                    <a:pt x="49" y="194"/>
                  </a:cubicBezTo>
                  <a:lnTo>
                    <a:pt x="184" y="97"/>
                  </a:lnTo>
                  <a:lnTo>
                    <a:pt x="184" y="532"/>
                  </a:lnTo>
                  <a:cubicBezTo>
                    <a:pt x="184" y="542"/>
                    <a:pt x="184" y="542"/>
                    <a:pt x="184" y="551"/>
                  </a:cubicBezTo>
                  <a:cubicBezTo>
                    <a:pt x="194" y="551"/>
                    <a:pt x="194" y="551"/>
                    <a:pt x="203" y="551"/>
                  </a:cubicBezTo>
                  <a:lnTo>
                    <a:pt x="232" y="551"/>
                  </a:lnTo>
                  <a:cubicBezTo>
                    <a:pt x="242" y="551"/>
                    <a:pt x="242" y="551"/>
                    <a:pt x="252" y="551"/>
                  </a:cubicBezTo>
                  <a:cubicBezTo>
                    <a:pt x="252" y="542"/>
                    <a:pt x="261" y="542"/>
                    <a:pt x="261" y="532"/>
                  </a:cubicBezTo>
                  <a:close/>
                </a:path>
              </a:pathLst>
            </a:custGeom>
            <a:noFill/>
            <a:ln w="11350" cap="flat" cmpd="sng">
              <a:solidFill>
                <a:schemeClr val="dk1"/>
              </a:solidFill>
              <a:prstDash val="solid"/>
              <a:miter lim="966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 name="Google Shape;18;p2"/>
            <p:cNvSpPr/>
            <p:nvPr/>
          </p:nvSpPr>
          <p:spPr>
            <a:xfrm>
              <a:off x="988463" y="2384775"/>
              <a:ext cx="6800" cy="1725"/>
            </a:xfrm>
            <a:custGeom>
              <a:avLst/>
              <a:gdLst/>
              <a:ahLst/>
              <a:cxnLst/>
              <a:rect l="l" t="t" r="r" b="b"/>
              <a:pathLst>
                <a:path w="272" h="69" fill="none" extrusionOk="0">
                  <a:moveTo>
                    <a:pt x="252" y="68"/>
                  </a:moveTo>
                  <a:cubicBezTo>
                    <a:pt x="262" y="68"/>
                    <a:pt x="262" y="68"/>
                    <a:pt x="271" y="58"/>
                  </a:cubicBezTo>
                  <a:cubicBezTo>
                    <a:pt x="271" y="58"/>
                    <a:pt x="271" y="49"/>
                    <a:pt x="271" y="49"/>
                  </a:cubicBezTo>
                  <a:lnTo>
                    <a:pt x="271" y="20"/>
                  </a:lnTo>
                  <a:cubicBezTo>
                    <a:pt x="271" y="10"/>
                    <a:pt x="271" y="10"/>
                    <a:pt x="271" y="0"/>
                  </a:cubicBezTo>
                  <a:cubicBezTo>
                    <a:pt x="262" y="0"/>
                    <a:pt x="262" y="0"/>
                    <a:pt x="252" y="0"/>
                  </a:cubicBezTo>
                  <a:lnTo>
                    <a:pt x="20" y="0"/>
                  </a:lnTo>
                  <a:cubicBezTo>
                    <a:pt x="10" y="0"/>
                    <a:pt x="10" y="0"/>
                    <a:pt x="1" y="0"/>
                  </a:cubicBezTo>
                  <a:cubicBezTo>
                    <a:pt x="1" y="10"/>
                    <a:pt x="1" y="10"/>
                    <a:pt x="1" y="20"/>
                  </a:cubicBezTo>
                  <a:lnTo>
                    <a:pt x="1" y="49"/>
                  </a:lnTo>
                  <a:cubicBezTo>
                    <a:pt x="1" y="49"/>
                    <a:pt x="1" y="58"/>
                    <a:pt x="1" y="58"/>
                  </a:cubicBezTo>
                  <a:cubicBezTo>
                    <a:pt x="10" y="68"/>
                    <a:pt x="10" y="68"/>
                    <a:pt x="20" y="68"/>
                  </a:cubicBezTo>
                  <a:close/>
                </a:path>
              </a:pathLst>
            </a:custGeom>
            <a:noFill/>
            <a:ln w="11350" cap="flat" cmpd="sng">
              <a:solidFill>
                <a:schemeClr val="dk1"/>
              </a:solidFill>
              <a:prstDash val="solid"/>
              <a:miter lim="966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 name="Google Shape;19;p2"/>
            <p:cNvSpPr/>
            <p:nvPr/>
          </p:nvSpPr>
          <p:spPr>
            <a:xfrm>
              <a:off x="988238" y="2581875"/>
              <a:ext cx="10150" cy="14525"/>
            </a:xfrm>
            <a:custGeom>
              <a:avLst/>
              <a:gdLst/>
              <a:ahLst/>
              <a:cxnLst/>
              <a:rect l="l" t="t" r="r" b="b"/>
              <a:pathLst>
                <a:path w="406" h="581" fill="none" extrusionOk="0">
                  <a:moveTo>
                    <a:pt x="396" y="136"/>
                  </a:moveTo>
                  <a:cubicBezTo>
                    <a:pt x="387" y="107"/>
                    <a:pt x="377" y="88"/>
                    <a:pt x="358" y="68"/>
                  </a:cubicBezTo>
                  <a:cubicBezTo>
                    <a:pt x="338" y="49"/>
                    <a:pt x="319" y="30"/>
                    <a:pt x="290" y="20"/>
                  </a:cubicBezTo>
                  <a:cubicBezTo>
                    <a:pt x="271" y="10"/>
                    <a:pt x="242" y="1"/>
                    <a:pt x="203" y="1"/>
                  </a:cubicBezTo>
                  <a:cubicBezTo>
                    <a:pt x="164" y="1"/>
                    <a:pt x="135" y="10"/>
                    <a:pt x="116" y="20"/>
                  </a:cubicBezTo>
                  <a:cubicBezTo>
                    <a:pt x="87" y="30"/>
                    <a:pt x="68" y="49"/>
                    <a:pt x="48" y="68"/>
                  </a:cubicBezTo>
                  <a:cubicBezTo>
                    <a:pt x="39" y="88"/>
                    <a:pt x="19" y="107"/>
                    <a:pt x="19" y="136"/>
                  </a:cubicBezTo>
                  <a:cubicBezTo>
                    <a:pt x="10" y="165"/>
                    <a:pt x="0" y="194"/>
                    <a:pt x="0" y="223"/>
                  </a:cubicBezTo>
                  <a:cubicBezTo>
                    <a:pt x="0" y="252"/>
                    <a:pt x="0" y="271"/>
                    <a:pt x="0" y="290"/>
                  </a:cubicBezTo>
                  <a:cubicBezTo>
                    <a:pt x="0" y="310"/>
                    <a:pt x="0" y="329"/>
                    <a:pt x="0" y="358"/>
                  </a:cubicBezTo>
                  <a:cubicBezTo>
                    <a:pt x="0" y="387"/>
                    <a:pt x="10" y="416"/>
                    <a:pt x="19" y="445"/>
                  </a:cubicBezTo>
                  <a:cubicBezTo>
                    <a:pt x="19" y="474"/>
                    <a:pt x="39" y="493"/>
                    <a:pt x="48" y="513"/>
                  </a:cubicBezTo>
                  <a:cubicBezTo>
                    <a:pt x="68" y="532"/>
                    <a:pt x="87" y="551"/>
                    <a:pt x="116" y="561"/>
                  </a:cubicBezTo>
                  <a:cubicBezTo>
                    <a:pt x="135" y="571"/>
                    <a:pt x="164" y="580"/>
                    <a:pt x="203" y="580"/>
                  </a:cubicBezTo>
                  <a:cubicBezTo>
                    <a:pt x="242" y="580"/>
                    <a:pt x="271" y="571"/>
                    <a:pt x="290" y="561"/>
                  </a:cubicBezTo>
                  <a:cubicBezTo>
                    <a:pt x="319" y="551"/>
                    <a:pt x="338" y="532"/>
                    <a:pt x="358" y="513"/>
                  </a:cubicBezTo>
                  <a:cubicBezTo>
                    <a:pt x="377" y="493"/>
                    <a:pt x="387" y="474"/>
                    <a:pt x="396" y="445"/>
                  </a:cubicBezTo>
                  <a:cubicBezTo>
                    <a:pt x="396" y="416"/>
                    <a:pt x="406" y="387"/>
                    <a:pt x="406" y="358"/>
                  </a:cubicBezTo>
                  <a:cubicBezTo>
                    <a:pt x="406" y="329"/>
                    <a:pt x="406" y="310"/>
                    <a:pt x="406" y="290"/>
                  </a:cubicBezTo>
                  <a:cubicBezTo>
                    <a:pt x="406" y="271"/>
                    <a:pt x="406" y="252"/>
                    <a:pt x="406" y="223"/>
                  </a:cubicBezTo>
                  <a:cubicBezTo>
                    <a:pt x="406" y="194"/>
                    <a:pt x="396" y="165"/>
                    <a:pt x="396" y="136"/>
                  </a:cubicBezTo>
                  <a:close/>
                  <a:moveTo>
                    <a:pt x="77" y="290"/>
                  </a:moveTo>
                  <a:cubicBezTo>
                    <a:pt x="77" y="271"/>
                    <a:pt x="77" y="252"/>
                    <a:pt x="77" y="223"/>
                  </a:cubicBezTo>
                  <a:cubicBezTo>
                    <a:pt x="77" y="174"/>
                    <a:pt x="87" y="136"/>
                    <a:pt x="106" y="117"/>
                  </a:cubicBezTo>
                  <a:cubicBezTo>
                    <a:pt x="135" y="88"/>
                    <a:pt x="164" y="78"/>
                    <a:pt x="203" y="78"/>
                  </a:cubicBezTo>
                  <a:cubicBezTo>
                    <a:pt x="242" y="78"/>
                    <a:pt x="280" y="88"/>
                    <a:pt x="300" y="117"/>
                  </a:cubicBezTo>
                  <a:cubicBezTo>
                    <a:pt x="319" y="136"/>
                    <a:pt x="329" y="174"/>
                    <a:pt x="329" y="223"/>
                  </a:cubicBezTo>
                  <a:cubicBezTo>
                    <a:pt x="329" y="252"/>
                    <a:pt x="329" y="271"/>
                    <a:pt x="329" y="290"/>
                  </a:cubicBezTo>
                  <a:cubicBezTo>
                    <a:pt x="329" y="310"/>
                    <a:pt x="329" y="329"/>
                    <a:pt x="329" y="358"/>
                  </a:cubicBezTo>
                  <a:cubicBezTo>
                    <a:pt x="329" y="406"/>
                    <a:pt x="319" y="445"/>
                    <a:pt x="300" y="464"/>
                  </a:cubicBezTo>
                  <a:cubicBezTo>
                    <a:pt x="280" y="493"/>
                    <a:pt x="242" y="503"/>
                    <a:pt x="203" y="503"/>
                  </a:cubicBezTo>
                  <a:cubicBezTo>
                    <a:pt x="164" y="503"/>
                    <a:pt x="135" y="493"/>
                    <a:pt x="106" y="464"/>
                  </a:cubicBezTo>
                  <a:cubicBezTo>
                    <a:pt x="87" y="445"/>
                    <a:pt x="77" y="406"/>
                    <a:pt x="77" y="358"/>
                  </a:cubicBezTo>
                  <a:cubicBezTo>
                    <a:pt x="77" y="329"/>
                    <a:pt x="77" y="310"/>
                    <a:pt x="77" y="290"/>
                  </a:cubicBezTo>
                  <a:close/>
                </a:path>
              </a:pathLst>
            </a:custGeom>
            <a:noFill/>
            <a:ln w="11350" cap="flat" cmpd="sng">
              <a:solidFill>
                <a:schemeClr val="dk1"/>
              </a:solidFill>
              <a:prstDash val="solid"/>
              <a:miter lim="966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 name="Google Shape;20;p2"/>
            <p:cNvSpPr/>
            <p:nvPr/>
          </p:nvSpPr>
          <p:spPr>
            <a:xfrm>
              <a:off x="1000538" y="2581875"/>
              <a:ext cx="9700" cy="14275"/>
            </a:xfrm>
            <a:custGeom>
              <a:avLst/>
              <a:gdLst/>
              <a:ahLst/>
              <a:cxnLst/>
              <a:rect l="l" t="t" r="r" b="b"/>
              <a:pathLst>
                <a:path w="388" h="571" fill="none" extrusionOk="0">
                  <a:moveTo>
                    <a:pt x="20" y="484"/>
                  </a:moveTo>
                  <a:cubicBezTo>
                    <a:pt x="11" y="493"/>
                    <a:pt x="11" y="503"/>
                    <a:pt x="1" y="503"/>
                  </a:cubicBezTo>
                  <a:cubicBezTo>
                    <a:pt x="1" y="503"/>
                    <a:pt x="1" y="513"/>
                    <a:pt x="1" y="522"/>
                  </a:cubicBezTo>
                  <a:lnTo>
                    <a:pt x="1" y="542"/>
                  </a:lnTo>
                  <a:cubicBezTo>
                    <a:pt x="1" y="551"/>
                    <a:pt x="1" y="561"/>
                    <a:pt x="11" y="561"/>
                  </a:cubicBezTo>
                  <a:cubicBezTo>
                    <a:pt x="11" y="561"/>
                    <a:pt x="20" y="571"/>
                    <a:pt x="20" y="571"/>
                  </a:cubicBezTo>
                  <a:lnTo>
                    <a:pt x="368" y="571"/>
                  </a:lnTo>
                  <a:cubicBezTo>
                    <a:pt x="368" y="571"/>
                    <a:pt x="378" y="561"/>
                    <a:pt x="378" y="561"/>
                  </a:cubicBezTo>
                  <a:cubicBezTo>
                    <a:pt x="387" y="561"/>
                    <a:pt x="387" y="551"/>
                    <a:pt x="387" y="542"/>
                  </a:cubicBezTo>
                  <a:lnTo>
                    <a:pt x="387" y="522"/>
                  </a:lnTo>
                  <a:cubicBezTo>
                    <a:pt x="387" y="513"/>
                    <a:pt x="387" y="503"/>
                    <a:pt x="378" y="503"/>
                  </a:cubicBezTo>
                  <a:cubicBezTo>
                    <a:pt x="378" y="503"/>
                    <a:pt x="368" y="493"/>
                    <a:pt x="368" y="493"/>
                  </a:cubicBezTo>
                  <a:lnTo>
                    <a:pt x="117" y="493"/>
                  </a:lnTo>
                  <a:lnTo>
                    <a:pt x="300" y="329"/>
                  </a:lnTo>
                  <a:cubicBezTo>
                    <a:pt x="310" y="319"/>
                    <a:pt x="320" y="310"/>
                    <a:pt x="329" y="300"/>
                  </a:cubicBezTo>
                  <a:cubicBezTo>
                    <a:pt x="339" y="281"/>
                    <a:pt x="349" y="271"/>
                    <a:pt x="358" y="261"/>
                  </a:cubicBezTo>
                  <a:cubicBezTo>
                    <a:pt x="358" y="252"/>
                    <a:pt x="368" y="232"/>
                    <a:pt x="368" y="223"/>
                  </a:cubicBezTo>
                  <a:cubicBezTo>
                    <a:pt x="368" y="203"/>
                    <a:pt x="378" y="194"/>
                    <a:pt x="378" y="174"/>
                  </a:cubicBezTo>
                  <a:cubicBezTo>
                    <a:pt x="378" y="155"/>
                    <a:pt x="368" y="126"/>
                    <a:pt x="358" y="107"/>
                  </a:cubicBezTo>
                  <a:cubicBezTo>
                    <a:pt x="358" y="88"/>
                    <a:pt x="339" y="68"/>
                    <a:pt x="329" y="59"/>
                  </a:cubicBezTo>
                  <a:cubicBezTo>
                    <a:pt x="310" y="39"/>
                    <a:pt x="291" y="30"/>
                    <a:pt x="271" y="20"/>
                  </a:cubicBezTo>
                  <a:cubicBezTo>
                    <a:pt x="252" y="10"/>
                    <a:pt x="223" y="1"/>
                    <a:pt x="194" y="1"/>
                  </a:cubicBezTo>
                  <a:cubicBezTo>
                    <a:pt x="165" y="1"/>
                    <a:pt x="136" y="10"/>
                    <a:pt x="117" y="20"/>
                  </a:cubicBezTo>
                  <a:cubicBezTo>
                    <a:pt x="98" y="30"/>
                    <a:pt x="78" y="49"/>
                    <a:pt x="59" y="59"/>
                  </a:cubicBezTo>
                  <a:cubicBezTo>
                    <a:pt x="40" y="78"/>
                    <a:pt x="30" y="97"/>
                    <a:pt x="20" y="117"/>
                  </a:cubicBezTo>
                  <a:cubicBezTo>
                    <a:pt x="11" y="136"/>
                    <a:pt x="11" y="155"/>
                    <a:pt x="11" y="174"/>
                  </a:cubicBezTo>
                  <a:cubicBezTo>
                    <a:pt x="11" y="184"/>
                    <a:pt x="11" y="184"/>
                    <a:pt x="11" y="184"/>
                  </a:cubicBezTo>
                  <a:cubicBezTo>
                    <a:pt x="20" y="194"/>
                    <a:pt x="20" y="194"/>
                    <a:pt x="30" y="194"/>
                  </a:cubicBezTo>
                  <a:lnTo>
                    <a:pt x="59" y="194"/>
                  </a:lnTo>
                  <a:cubicBezTo>
                    <a:pt x="69" y="194"/>
                    <a:pt x="69" y="194"/>
                    <a:pt x="78" y="184"/>
                  </a:cubicBezTo>
                  <a:cubicBezTo>
                    <a:pt x="78" y="184"/>
                    <a:pt x="78" y="184"/>
                    <a:pt x="88" y="174"/>
                  </a:cubicBezTo>
                  <a:cubicBezTo>
                    <a:pt x="88" y="165"/>
                    <a:pt x="88" y="145"/>
                    <a:pt x="98" y="136"/>
                  </a:cubicBezTo>
                  <a:cubicBezTo>
                    <a:pt x="98" y="126"/>
                    <a:pt x="107" y="117"/>
                    <a:pt x="117" y="107"/>
                  </a:cubicBezTo>
                  <a:cubicBezTo>
                    <a:pt x="126" y="97"/>
                    <a:pt x="136" y="88"/>
                    <a:pt x="146" y="88"/>
                  </a:cubicBezTo>
                  <a:cubicBezTo>
                    <a:pt x="165" y="78"/>
                    <a:pt x="175" y="78"/>
                    <a:pt x="194" y="78"/>
                  </a:cubicBezTo>
                  <a:cubicBezTo>
                    <a:pt x="233" y="78"/>
                    <a:pt x="262" y="88"/>
                    <a:pt x="271" y="107"/>
                  </a:cubicBezTo>
                  <a:cubicBezTo>
                    <a:pt x="291" y="126"/>
                    <a:pt x="300" y="145"/>
                    <a:pt x="300" y="174"/>
                  </a:cubicBezTo>
                  <a:cubicBezTo>
                    <a:pt x="300" y="194"/>
                    <a:pt x="291" y="213"/>
                    <a:pt x="291" y="232"/>
                  </a:cubicBezTo>
                  <a:cubicBezTo>
                    <a:pt x="281" y="252"/>
                    <a:pt x="271" y="261"/>
                    <a:pt x="252" y="281"/>
                  </a:cubicBezTo>
                  <a:close/>
                </a:path>
              </a:pathLst>
            </a:custGeom>
            <a:noFill/>
            <a:ln w="11350" cap="flat" cmpd="sng">
              <a:solidFill>
                <a:schemeClr val="dk1"/>
              </a:solidFill>
              <a:prstDash val="solid"/>
              <a:miter lim="966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 name="Google Shape;21;p2"/>
            <p:cNvSpPr/>
            <p:nvPr/>
          </p:nvSpPr>
          <p:spPr>
            <a:xfrm>
              <a:off x="988238" y="2786475"/>
              <a:ext cx="10150" cy="14275"/>
            </a:xfrm>
            <a:custGeom>
              <a:avLst/>
              <a:gdLst/>
              <a:ahLst/>
              <a:cxnLst/>
              <a:rect l="l" t="t" r="r" b="b"/>
              <a:pathLst>
                <a:path w="406" h="571" fill="none" extrusionOk="0">
                  <a:moveTo>
                    <a:pt x="396" y="135"/>
                  </a:moveTo>
                  <a:cubicBezTo>
                    <a:pt x="387" y="106"/>
                    <a:pt x="377" y="87"/>
                    <a:pt x="358" y="68"/>
                  </a:cubicBezTo>
                  <a:cubicBezTo>
                    <a:pt x="338" y="48"/>
                    <a:pt x="319" y="29"/>
                    <a:pt x="290" y="19"/>
                  </a:cubicBezTo>
                  <a:cubicBezTo>
                    <a:pt x="271" y="10"/>
                    <a:pt x="242" y="0"/>
                    <a:pt x="203" y="0"/>
                  </a:cubicBezTo>
                  <a:cubicBezTo>
                    <a:pt x="164" y="0"/>
                    <a:pt x="135" y="10"/>
                    <a:pt x="116" y="19"/>
                  </a:cubicBezTo>
                  <a:cubicBezTo>
                    <a:pt x="87" y="29"/>
                    <a:pt x="68" y="48"/>
                    <a:pt x="48" y="68"/>
                  </a:cubicBezTo>
                  <a:cubicBezTo>
                    <a:pt x="39" y="87"/>
                    <a:pt x="19" y="106"/>
                    <a:pt x="19" y="135"/>
                  </a:cubicBezTo>
                  <a:cubicBezTo>
                    <a:pt x="10" y="164"/>
                    <a:pt x="0" y="193"/>
                    <a:pt x="0" y="222"/>
                  </a:cubicBezTo>
                  <a:cubicBezTo>
                    <a:pt x="0" y="242"/>
                    <a:pt x="0" y="271"/>
                    <a:pt x="0" y="290"/>
                  </a:cubicBezTo>
                  <a:cubicBezTo>
                    <a:pt x="0" y="309"/>
                    <a:pt x="0" y="329"/>
                    <a:pt x="0" y="358"/>
                  </a:cubicBezTo>
                  <a:cubicBezTo>
                    <a:pt x="0" y="387"/>
                    <a:pt x="10" y="416"/>
                    <a:pt x="19" y="445"/>
                  </a:cubicBezTo>
                  <a:cubicBezTo>
                    <a:pt x="19" y="464"/>
                    <a:pt x="39" y="493"/>
                    <a:pt x="48" y="512"/>
                  </a:cubicBezTo>
                  <a:cubicBezTo>
                    <a:pt x="68" y="532"/>
                    <a:pt x="87" y="541"/>
                    <a:pt x="116" y="561"/>
                  </a:cubicBezTo>
                  <a:cubicBezTo>
                    <a:pt x="135" y="570"/>
                    <a:pt x="164" y="570"/>
                    <a:pt x="203" y="570"/>
                  </a:cubicBezTo>
                  <a:cubicBezTo>
                    <a:pt x="242" y="570"/>
                    <a:pt x="271" y="570"/>
                    <a:pt x="290" y="561"/>
                  </a:cubicBezTo>
                  <a:cubicBezTo>
                    <a:pt x="319" y="541"/>
                    <a:pt x="338" y="532"/>
                    <a:pt x="358" y="512"/>
                  </a:cubicBezTo>
                  <a:cubicBezTo>
                    <a:pt x="377" y="493"/>
                    <a:pt x="387" y="464"/>
                    <a:pt x="396" y="445"/>
                  </a:cubicBezTo>
                  <a:cubicBezTo>
                    <a:pt x="396" y="416"/>
                    <a:pt x="406" y="387"/>
                    <a:pt x="406" y="358"/>
                  </a:cubicBezTo>
                  <a:cubicBezTo>
                    <a:pt x="406" y="329"/>
                    <a:pt x="406" y="309"/>
                    <a:pt x="406" y="290"/>
                  </a:cubicBezTo>
                  <a:cubicBezTo>
                    <a:pt x="406" y="271"/>
                    <a:pt x="406" y="242"/>
                    <a:pt x="406" y="222"/>
                  </a:cubicBezTo>
                  <a:cubicBezTo>
                    <a:pt x="406" y="193"/>
                    <a:pt x="396" y="164"/>
                    <a:pt x="396" y="135"/>
                  </a:cubicBezTo>
                  <a:close/>
                  <a:moveTo>
                    <a:pt x="77" y="290"/>
                  </a:moveTo>
                  <a:cubicBezTo>
                    <a:pt x="77" y="271"/>
                    <a:pt x="77" y="242"/>
                    <a:pt x="77" y="222"/>
                  </a:cubicBezTo>
                  <a:cubicBezTo>
                    <a:pt x="77" y="174"/>
                    <a:pt x="87" y="135"/>
                    <a:pt x="106" y="106"/>
                  </a:cubicBezTo>
                  <a:cubicBezTo>
                    <a:pt x="135" y="87"/>
                    <a:pt x="164" y="77"/>
                    <a:pt x="203" y="77"/>
                  </a:cubicBezTo>
                  <a:cubicBezTo>
                    <a:pt x="242" y="77"/>
                    <a:pt x="280" y="87"/>
                    <a:pt x="300" y="106"/>
                  </a:cubicBezTo>
                  <a:cubicBezTo>
                    <a:pt x="319" y="135"/>
                    <a:pt x="329" y="174"/>
                    <a:pt x="329" y="222"/>
                  </a:cubicBezTo>
                  <a:cubicBezTo>
                    <a:pt x="329" y="242"/>
                    <a:pt x="329" y="271"/>
                    <a:pt x="329" y="290"/>
                  </a:cubicBezTo>
                  <a:cubicBezTo>
                    <a:pt x="329" y="309"/>
                    <a:pt x="329" y="329"/>
                    <a:pt x="329" y="358"/>
                  </a:cubicBezTo>
                  <a:cubicBezTo>
                    <a:pt x="329" y="406"/>
                    <a:pt x="319" y="445"/>
                    <a:pt x="300" y="464"/>
                  </a:cubicBezTo>
                  <a:cubicBezTo>
                    <a:pt x="280" y="493"/>
                    <a:pt x="242" y="503"/>
                    <a:pt x="203" y="503"/>
                  </a:cubicBezTo>
                  <a:cubicBezTo>
                    <a:pt x="164" y="503"/>
                    <a:pt x="135" y="493"/>
                    <a:pt x="106" y="464"/>
                  </a:cubicBezTo>
                  <a:cubicBezTo>
                    <a:pt x="87" y="445"/>
                    <a:pt x="77" y="406"/>
                    <a:pt x="77" y="358"/>
                  </a:cubicBezTo>
                  <a:cubicBezTo>
                    <a:pt x="77" y="329"/>
                    <a:pt x="77" y="309"/>
                    <a:pt x="77" y="290"/>
                  </a:cubicBezTo>
                  <a:close/>
                </a:path>
              </a:pathLst>
            </a:custGeom>
            <a:noFill/>
            <a:ln w="11350" cap="flat" cmpd="sng">
              <a:solidFill>
                <a:schemeClr val="dk1"/>
              </a:solidFill>
              <a:prstDash val="solid"/>
              <a:miter lim="966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 name="Google Shape;22;p2"/>
            <p:cNvSpPr/>
            <p:nvPr/>
          </p:nvSpPr>
          <p:spPr>
            <a:xfrm>
              <a:off x="1000313" y="2786700"/>
              <a:ext cx="10175" cy="14050"/>
            </a:xfrm>
            <a:custGeom>
              <a:avLst/>
              <a:gdLst/>
              <a:ahLst/>
              <a:cxnLst/>
              <a:rect l="l" t="t" r="r" b="b"/>
              <a:pathLst>
                <a:path w="407" h="562" fill="none" extrusionOk="0">
                  <a:moveTo>
                    <a:pt x="68" y="407"/>
                  </a:moveTo>
                  <a:cubicBezTo>
                    <a:pt x="68" y="407"/>
                    <a:pt x="68" y="407"/>
                    <a:pt x="58" y="407"/>
                  </a:cubicBezTo>
                  <a:lnTo>
                    <a:pt x="20" y="407"/>
                  </a:lnTo>
                  <a:cubicBezTo>
                    <a:pt x="20" y="407"/>
                    <a:pt x="10" y="407"/>
                    <a:pt x="10" y="407"/>
                  </a:cubicBezTo>
                  <a:cubicBezTo>
                    <a:pt x="10" y="416"/>
                    <a:pt x="0" y="416"/>
                    <a:pt x="0" y="426"/>
                  </a:cubicBezTo>
                  <a:cubicBezTo>
                    <a:pt x="10" y="436"/>
                    <a:pt x="10" y="455"/>
                    <a:pt x="20" y="474"/>
                  </a:cubicBezTo>
                  <a:cubicBezTo>
                    <a:pt x="29" y="494"/>
                    <a:pt x="39" y="503"/>
                    <a:pt x="58" y="523"/>
                  </a:cubicBezTo>
                  <a:cubicBezTo>
                    <a:pt x="68" y="532"/>
                    <a:pt x="97" y="542"/>
                    <a:pt x="116" y="552"/>
                  </a:cubicBezTo>
                  <a:cubicBezTo>
                    <a:pt x="145" y="561"/>
                    <a:pt x="174" y="561"/>
                    <a:pt x="213" y="561"/>
                  </a:cubicBezTo>
                  <a:cubicBezTo>
                    <a:pt x="232" y="561"/>
                    <a:pt x="261" y="561"/>
                    <a:pt x="290" y="552"/>
                  </a:cubicBezTo>
                  <a:cubicBezTo>
                    <a:pt x="309" y="542"/>
                    <a:pt x="329" y="532"/>
                    <a:pt x="348" y="523"/>
                  </a:cubicBezTo>
                  <a:cubicBezTo>
                    <a:pt x="367" y="503"/>
                    <a:pt x="377" y="484"/>
                    <a:pt x="387" y="465"/>
                  </a:cubicBezTo>
                  <a:cubicBezTo>
                    <a:pt x="406" y="445"/>
                    <a:pt x="406" y="416"/>
                    <a:pt x="406" y="387"/>
                  </a:cubicBezTo>
                  <a:cubicBezTo>
                    <a:pt x="406" y="368"/>
                    <a:pt x="406" y="349"/>
                    <a:pt x="396" y="329"/>
                  </a:cubicBezTo>
                  <a:cubicBezTo>
                    <a:pt x="387" y="300"/>
                    <a:pt x="377" y="291"/>
                    <a:pt x="358" y="271"/>
                  </a:cubicBezTo>
                  <a:cubicBezTo>
                    <a:pt x="338" y="262"/>
                    <a:pt x="319" y="252"/>
                    <a:pt x="300" y="242"/>
                  </a:cubicBezTo>
                  <a:cubicBezTo>
                    <a:pt x="280" y="233"/>
                    <a:pt x="251" y="233"/>
                    <a:pt x="232" y="233"/>
                  </a:cubicBezTo>
                  <a:lnTo>
                    <a:pt x="367" y="78"/>
                  </a:lnTo>
                  <a:cubicBezTo>
                    <a:pt x="377" y="78"/>
                    <a:pt x="377" y="68"/>
                    <a:pt x="377" y="68"/>
                  </a:cubicBezTo>
                  <a:cubicBezTo>
                    <a:pt x="387" y="59"/>
                    <a:pt x="387" y="59"/>
                    <a:pt x="387" y="49"/>
                  </a:cubicBezTo>
                  <a:lnTo>
                    <a:pt x="387" y="20"/>
                  </a:lnTo>
                  <a:cubicBezTo>
                    <a:pt x="387" y="20"/>
                    <a:pt x="377" y="10"/>
                    <a:pt x="377" y="10"/>
                  </a:cubicBezTo>
                  <a:cubicBezTo>
                    <a:pt x="377" y="1"/>
                    <a:pt x="367" y="1"/>
                    <a:pt x="358" y="1"/>
                  </a:cubicBezTo>
                  <a:lnTo>
                    <a:pt x="49" y="1"/>
                  </a:lnTo>
                  <a:cubicBezTo>
                    <a:pt x="49" y="1"/>
                    <a:pt x="39" y="1"/>
                    <a:pt x="39" y="10"/>
                  </a:cubicBezTo>
                  <a:cubicBezTo>
                    <a:pt x="29" y="10"/>
                    <a:pt x="29" y="20"/>
                    <a:pt x="29" y="20"/>
                  </a:cubicBezTo>
                  <a:lnTo>
                    <a:pt x="29" y="49"/>
                  </a:lnTo>
                  <a:cubicBezTo>
                    <a:pt x="29" y="59"/>
                    <a:pt x="29" y="59"/>
                    <a:pt x="39" y="68"/>
                  </a:cubicBezTo>
                  <a:cubicBezTo>
                    <a:pt x="39" y="68"/>
                    <a:pt x="49" y="68"/>
                    <a:pt x="49" y="68"/>
                  </a:cubicBezTo>
                  <a:lnTo>
                    <a:pt x="280" y="68"/>
                  </a:lnTo>
                  <a:lnTo>
                    <a:pt x="135" y="223"/>
                  </a:lnTo>
                  <a:cubicBezTo>
                    <a:pt x="135" y="233"/>
                    <a:pt x="126" y="233"/>
                    <a:pt x="126" y="233"/>
                  </a:cubicBezTo>
                  <a:cubicBezTo>
                    <a:pt x="126" y="242"/>
                    <a:pt x="126" y="242"/>
                    <a:pt x="126" y="252"/>
                  </a:cubicBezTo>
                  <a:lnTo>
                    <a:pt x="126" y="281"/>
                  </a:lnTo>
                  <a:cubicBezTo>
                    <a:pt x="126" y="281"/>
                    <a:pt x="126" y="291"/>
                    <a:pt x="126" y="291"/>
                  </a:cubicBezTo>
                  <a:cubicBezTo>
                    <a:pt x="135" y="300"/>
                    <a:pt x="135" y="300"/>
                    <a:pt x="145" y="300"/>
                  </a:cubicBezTo>
                  <a:lnTo>
                    <a:pt x="213" y="300"/>
                  </a:lnTo>
                  <a:cubicBezTo>
                    <a:pt x="222" y="300"/>
                    <a:pt x="242" y="300"/>
                    <a:pt x="261" y="300"/>
                  </a:cubicBezTo>
                  <a:cubicBezTo>
                    <a:pt x="271" y="310"/>
                    <a:pt x="290" y="310"/>
                    <a:pt x="300" y="320"/>
                  </a:cubicBezTo>
                  <a:cubicBezTo>
                    <a:pt x="309" y="329"/>
                    <a:pt x="319" y="339"/>
                    <a:pt x="319" y="349"/>
                  </a:cubicBezTo>
                  <a:cubicBezTo>
                    <a:pt x="329" y="358"/>
                    <a:pt x="329" y="378"/>
                    <a:pt x="329" y="387"/>
                  </a:cubicBezTo>
                  <a:cubicBezTo>
                    <a:pt x="329" y="407"/>
                    <a:pt x="329" y="426"/>
                    <a:pt x="319" y="436"/>
                  </a:cubicBezTo>
                  <a:cubicBezTo>
                    <a:pt x="319" y="445"/>
                    <a:pt x="309" y="455"/>
                    <a:pt x="300" y="465"/>
                  </a:cubicBezTo>
                  <a:cubicBezTo>
                    <a:pt x="280" y="474"/>
                    <a:pt x="271" y="484"/>
                    <a:pt x="261" y="484"/>
                  </a:cubicBezTo>
                  <a:cubicBezTo>
                    <a:pt x="242" y="494"/>
                    <a:pt x="222" y="494"/>
                    <a:pt x="213" y="494"/>
                  </a:cubicBezTo>
                  <a:cubicBezTo>
                    <a:pt x="184" y="494"/>
                    <a:pt x="164" y="494"/>
                    <a:pt x="145" y="484"/>
                  </a:cubicBezTo>
                  <a:cubicBezTo>
                    <a:pt x="135" y="484"/>
                    <a:pt x="126" y="474"/>
                    <a:pt x="116" y="474"/>
                  </a:cubicBezTo>
                  <a:cubicBezTo>
                    <a:pt x="107" y="465"/>
                    <a:pt x="97" y="455"/>
                    <a:pt x="87" y="445"/>
                  </a:cubicBezTo>
                  <a:cubicBezTo>
                    <a:pt x="87" y="436"/>
                    <a:pt x="78" y="426"/>
                    <a:pt x="78" y="426"/>
                  </a:cubicBezTo>
                  <a:cubicBezTo>
                    <a:pt x="78" y="416"/>
                    <a:pt x="78" y="416"/>
                    <a:pt x="68" y="407"/>
                  </a:cubicBezTo>
                  <a:close/>
                </a:path>
              </a:pathLst>
            </a:custGeom>
            <a:noFill/>
            <a:ln w="11350" cap="flat" cmpd="sng">
              <a:solidFill>
                <a:schemeClr val="dk1"/>
              </a:solidFill>
              <a:prstDash val="solid"/>
              <a:miter lim="966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 name="Google Shape;23;p2"/>
            <p:cNvSpPr/>
            <p:nvPr/>
          </p:nvSpPr>
          <p:spPr>
            <a:xfrm>
              <a:off x="988238" y="2991050"/>
              <a:ext cx="10150" cy="14275"/>
            </a:xfrm>
            <a:custGeom>
              <a:avLst/>
              <a:gdLst/>
              <a:ahLst/>
              <a:cxnLst/>
              <a:rect l="l" t="t" r="r" b="b"/>
              <a:pathLst>
                <a:path w="406" h="571" fill="none" extrusionOk="0">
                  <a:moveTo>
                    <a:pt x="396" y="136"/>
                  </a:moveTo>
                  <a:cubicBezTo>
                    <a:pt x="387" y="107"/>
                    <a:pt x="377" y="88"/>
                    <a:pt x="358" y="59"/>
                  </a:cubicBezTo>
                  <a:cubicBezTo>
                    <a:pt x="338" y="39"/>
                    <a:pt x="319" y="30"/>
                    <a:pt x="290" y="20"/>
                  </a:cubicBezTo>
                  <a:cubicBezTo>
                    <a:pt x="271" y="10"/>
                    <a:pt x="242" y="1"/>
                    <a:pt x="203" y="1"/>
                  </a:cubicBezTo>
                  <a:cubicBezTo>
                    <a:pt x="164" y="1"/>
                    <a:pt x="135" y="10"/>
                    <a:pt x="116" y="20"/>
                  </a:cubicBezTo>
                  <a:cubicBezTo>
                    <a:pt x="87" y="30"/>
                    <a:pt x="68" y="39"/>
                    <a:pt x="48" y="59"/>
                  </a:cubicBezTo>
                  <a:cubicBezTo>
                    <a:pt x="39" y="88"/>
                    <a:pt x="19" y="107"/>
                    <a:pt x="19" y="136"/>
                  </a:cubicBezTo>
                  <a:cubicBezTo>
                    <a:pt x="10" y="155"/>
                    <a:pt x="0" y="184"/>
                    <a:pt x="0" y="223"/>
                  </a:cubicBezTo>
                  <a:cubicBezTo>
                    <a:pt x="0" y="242"/>
                    <a:pt x="0" y="262"/>
                    <a:pt x="0" y="281"/>
                  </a:cubicBezTo>
                  <a:cubicBezTo>
                    <a:pt x="0" y="310"/>
                    <a:pt x="0" y="329"/>
                    <a:pt x="0" y="349"/>
                  </a:cubicBezTo>
                  <a:cubicBezTo>
                    <a:pt x="0" y="387"/>
                    <a:pt x="10" y="416"/>
                    <a:pt x="19" y="436"/>
                  </a:cubicBezTo>
                  <a:cubicBezTo>
                    <a:pt x="19" y="465"/>
                    <a:pt x="39" y="484"/>
                    <a:pt x="48" y="513"/>
                  </a:cubicBezTo>
                  <a:cubicBezTo>
                    <a:pt x="68" y="532"/>
                    <a:pt x="87" y="542"/>
                    <a:pt x="116" y="552"/>
                  </a:cubicBezTo>
                  <a:cubicBezTo>
                    <a:pt x="135" y="561"/>
                    <a:pt x="164" y="571"/>
                    <a:pt x="203" y="571"/>
                  </a:cubicBezTo>
                  <a:cubicBezTo>
                    <a:pt x="242" y="571"/>
                    <a:pt x="271" y="561"/>
                    <a:pt x="290" y="552"/>
                  </a:cubicBezTo>
                  <a:cubicBezTo>
                    <a:pt x="319" y="542"/>
                    <a:pt x="338" y="532"/>
                    <a:pt x="358" y="513"/>
                  </a:cubicBezTo>
                  <a:cubicBezTo>
                    <a:pt x="377" y="484"/>
                    <a:pt x="387" y="465"/>
                    <a:pt x="396" y="436"/>
                  </a:cubicBezTo>
                  <a:cubicBezTo>
                    <a:pt x="396" y="416"/>
                    <a:pt x="406" y="387"/>
                    <a:pt x="406" y="349"/>
                  </a:cubicBezTo>
                  <a:cubicBezTo>
                    <a:pt x="406" y="329"/>
                    <a:pt x="406" y="310"/>
                    <a:pt x="406" y="281"/>
                  </a:cubicBezTo>
                  <a:cubicBezTo>
                    <a:pt x="406" y="262"/>
                    <a:pt x="406" y="242"/>
                    <a:pt x="406" y="223"/>
                  </a:cubicBezTo>
                  <a:cubicBezTo>
                    <a:pt x="406" y="184"/>
                    <a:pt x="396" y="155"/>
                    <a:pt x="396" y="136"/>
                  </a:cubicBezTo>
                  <a:close/>
                  <a:moveTo>
                    <a:pt x="77" y="281"/>
                  </a:moveTo>
                  <a:cubicBezTo>
                    <a:pt x="77" y="262"/>
                    <a:pt x="77" y="242"/>
                    <a:pt x="77" y="223"/>
                  </a:cubicBezTo>
                  <a:cubicBezTo>
                    <a:pt x="77" y="165"/>
                    <a:pt x="87" y="136"/>
                    <a:pt x="106" y="107"/>
                  </a:cubicBezTo>
                  <a:cubicBezTo>
                    <a:pt x="135" y="88"/>
                    <a:pt x="164" y="68"/>
                    <a:pt x="203" y="68"/>
                  </a:cubicBezTo>
                  <a:cubicBezTo>
                    <a:pt x="242" y="68"/>
                    <a:pt x="280" y="88"/>
                    <a:pt x="300" y="107"/>
                  </a:cubicBezTo>
                  <a:cubicBezTo>
                    <a:pt x="319" y="136"/>
                    <a:pt x="329" y="165"/>
                    <a:pt x="329" y="223"/>
                  </a:cubicBezTo>
                  <a:cubicBezTo>
                    <a:pt x="329" y="242"/>
                    <a:pt x="329" y="262"/>
                    <a:pt x="329" y="281"/>
                  </a:cubicBezTo>
                  <a:cubicBezTo>
                    <a:pt x="329" y="310"/>
                    <a:pt x="329" y="329"/>
                    <a:pt x="329" y="349"/>
                  </a:cubicBezTo>
                  <a:cubicBezTo>
                    <a:pt x="329" y="407"/>
                    <a:pt x="319" y="436"/>
                    <a:pt x="300" y="465"/>
                  </a:cubicBezTo>
                  <a:cubicBezTo>
                    <a:pt x="280" y="484"/>
                    <a:pt x="242" y="503"/>
                    <a:pt x="203" y="503"/>
                  </a:cubicBezTo>
                  <a:cubicBezTo>
                    <a:pt x="164" y="503"/>
                    <a:pt x="135" y="484"/>
                    <a:pt x="106" y="465"/>
                  </a:cubicBezTo>
                  <a:cubicBezTo>
                    <a:pt x="87" y="436"/>
                    <a:pt x="77" y="407"/>
                    <a:pt x="77" y="349"/>
                  </a:cubicBezTo>
                  <a:cubicBezTo>
                    <a:pt x="77" y="329"/>
                    <a:pt x="77" y="310"/>
                    <a:pt x="77" y="281"/>
                  </a:cubicBezTo>
                  <a:close/>
                </a:path>
              </a:pathLst>
            </a:custGeom>
            <a:noFill/>
            <a:ln w="11350" cap="flat" cmpd="sng">
              <a:solidFill>
                <a:schemeClr val="dk1"/>
              </a:solidFill>
              <a:prstDash val="solid"/>
              <a:miter lim="966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 name="Google Shape;24;p2"/>
            <p:cNvSpPr/>
            <p:nvPr/>
          </p:nvSpPr>
          <p:spPr>
            <a:xfrm>
              <a:off x="1000063" y="2991300"/>
              <a:ext cx="10900" cy="13800"/>
            </a:xfrm>
            <a:custGeom>
              <a:avLst/>
              <a:gdLst/>
              <a:ahLst/>
              <a:cxnLst/>
              <a:rect l="l" t="t" r="r" b="b"/>
              <a:pathLst>
                <a:path w="436" h="552" fill="none" extrusionOk="0">
                  <a:moveTo>
                    <a:pt x="329" y="551"/>
                  </a:moveTo>
                  <a:cubicBezTo>
                    <a:pt x="339" y="551"/>
                    <a:pt x="339" y="551"/>
                    <a:pt x="348" y="551"/>
                  </a:cubicBezTo>
                  <a:cubicBezTo>
                    <a:pt x="348" y="542"/>
                    <a:pt x="348" y="542"/>
                    <a:pt x="348" y="532"/>
                  </a:cubicBezTo>
                  <a:lnTo>
                    <a:pt x="348" y="426"/>
                  </a:lnTo>
                  <a:lnTo>
                    <a:pt x="416" y="426"/>
                  </a:lnTo>
                  <a:cubicBezTo>
                    <a:pt x="426" y="426"/>
                    <a:pt x="426" y="416"/>
                    <a:pt x="435" y="416"/>
                  </a:cubicBezTo>
                  <a:cubicBezTo>
                    <a:pt x="435" y="416"/>
                    <a:pt x="435" y="406"/>
                    <a:pt x="435" y="397"/>
                  </a:cubicBezTo>
                  <a:lnTo>
                    <a:pt x="435" y="368"/>
                  </a:lnTo>
                  <a:cubicBezTo>
                    <a:pt x="435" y="368"/>
                    <a:pt x="435" y="358"/>
                    <a:pt x="435" y="358"/>
                  </a:cubicBezTo>
                  <a:cubicBezTo>
                    <a:pt x="426" y="348"/>
                    <a:pt x="426" y="348"/>
                    <a:pt x="416" y="348"/>
                  </a:cubicBezTo>
                  <a:lnTo>
                    <a:pt x="348" y="348"/>
                  </a:lnTo>
                  <a:lnTo>
                    <a:pt x="348" y="20"/>
                  </a:lnTo>
                  <a:cubicBezTo>
                    <a:pt x="348" y="10"/>
                    <a:pt x="348" y="10"/>
                    <a:pt x="348" y="0"/>
                  </a:cubicBezTo>
                  <a:cubicBezTo>
                    <a:pt x="339" y="0"/>
                    <a:pt x="339" y="0"/>
                    <a:pt x="329" y="0"/>
                  </a:cubicBezTo>
                  <a:lnTo>
                    <a:pt x="300" y="0"/>
                  </a:lnTo>
                  <a:cubicBezTo>
                    <a:pt x="290" y="0"/>
                    <a:pt x="281" y="0"/>
                    <a:pt x="281" y="0"/>
                  </a:cubicBezTo>
                  <a:cubicBezTo>
                    <a:pt x="271" y="10"/>
                    <a:pt x="271" y="10"/>
                    <a:pt x="271" y="20"/>
                  </a:cubicBezTo>
                  <a:lnTo>
                    <a:pt x="20" y="348"/>
                  </a:lnTo>
                  <a:cubicBezTo>
                    <a:pt x="10" y="348"/>
                    <a:pt x="10" y="358"/>
                    <a:pt x="10" y="358"/>
                  </a:cubicBezTo>
                  <a:cubicBezTo>
                    <a:pt x="10" y="368"/>
                    <a:pt x="1" y="368"/>
                    <a:pt x="1" y="368"/>
                  </a:cubicBezTo>
                  <a:lnTo>
                    <a:pt x="1" y="397"/>
                  </a:lnTo>
                  <a:cubicBezTo>
                    <a:pt x="1" y="406"/>
                    <a:pt x="10" y="416"/>
                    <a:pt x="10" y="416"/>
                  </a:cubicBezTo>
                  <a:cubicBezTo>
                    <a:pt x="20" y="416"/>
                    <a:pt x="20" y="426"/>
                    <a:pt x="30" y="426"/>
                  </a:cubicBezTo>
                  <a:lnTo>
                    <a:pt x="271" y="426"/>
                  </a:lnTo>
                  <a:lnTo>
                    <a:pt x="271" y="532"/>
                  </a:lnTo>
                  <a:cubicBezTo>
                    <a:pt x="271" y="542"/>
                    <a:pt x="281" y="542"/>
                    <a:pt x="281" y="551"/>
                  </a:cubicBezTo>
                  <a:cubicBezTo>
                    <a:pt x="290" y="551"/>
                    <a:pt x="290" y="551"/>
                    <a:pt x="300" y="551"/>
                  </a:cubicBezTo>
                  <a:close/>
                  <a:moveTo>
                    <a:pt x="107" y="348"/>
                  </a:moveTo>
                  <a:lnTo>
                    <a:pt x="271" y="126"/>
                  </a:lnTo>
                  <a:lnTo>
                    <a:pt x="271" y="348"/>
                  </a:lnTo>
                  <a:close/>
                </a:path>
              </a:pathLst>
            </a:custGeom>
            <a:noFill/>
            <a:ln w="11350" cap="flat" cmpd="sng">
              <a:solidFill>
                <a:schemeClr val="dk1"/>
              </a:solidFill>
              <a:prstDash val="solid"/>
              <a:miter lim="966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25" name="Google Shape;25;p2"/>
          <p:cNvSpPr/>
          <p:nvPr/>
        </p:nvSpPr>
        <p:spPr>
          <a:xfrm>
            <a:off x="2599075" y="539500"/>
            <a:ext cx="5994300" cy="4069200"/>
          </a:xfrm>
          <a:prstGeom prst="rect">
            <a:avLst/>
          </a:prstGeom>
          <a:no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10" name="Shape 110"/>
        <p:cNvGrpSpPr/>
        <p:nvPr/>
      </p:nvGrpSpPr>
      <p:grpSpPr>
        <a:xfrm>
          <a:off x="0" y="0"/>
          <a:ext cx="0" cy="0"/>
          <a:chOff x="0" y="0"/>
          <a:chExt cx="0" cy="0"/>
        </a:xfrm>
      </p:grpSpPr>
      <p:sp>
        <p:nvSpPr>
          <p:cNvPr id="111" name="Google Shape;111;p11"/>
          <p:cNvSpPr/>
          <p:nvPr/>
        </p:nvSpPr>
        <p:spPr>
          <a:xfrm>
            <a:off x="0" y="0"/>
            <a:ext cx="9144000" cy="5143500"/>
          </a:xfrm>
          <a:prstGeom prst="rect">
            <a:avLst/>
          </a:prstGeom>
          <a:solidFill>
            <a:srgbClr val="010C1D">
              <a:alpha val="84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pic>
        <p:nvPicPr>
          <p:cNvPr id="112" name="Google Shape;112;p11"/>
          <p:cNvPicPr preferRelativeResize="0"/>
          <p:nvPr/>
        </p:nvPicPr>
        <p:blipFill>
          <a:blip r:embed="rId2"/>
          <a:stretch>
            <a:fillRect/>
          </a:stretch>
        </p:blipFill>
        <p:spPr>
          <a:xfrm>
            <a:off x="-737550" y="-723950"/>
            <a:ext cx="10711301" cy="6591401"/>
          </a:xfrm>
          <a:prstGeom prst="rect">
            <a:avLst/>
          </a:prstGeom>
          <a:noFill/>
          <a:ln>
            <a:noFill/>
          </a:ln>
        </p:spPr>
      </p:pic>
      <p:sp>
        <p:nvSpPr>
          <p:cNvPr id="113" name="Google Shape;113;p11"/>
          <p:cNvSpPr txBox="1"/>
          <p:nvPr>
            <p:ph type="title" hasCustomPrompt="1"/>
          </p:nvPr>
        </p:nvSpPr>
        <p:spPr>
          <a:xfrm>
            <a:off x="2524950" y="1599650"/>
            <a:ext cx="5922900" cy="1511100"/>
          </a:xfrm>
          <a:prstGeom prst="rect">
            <a:avLst/>
          </a:prstGeom>
          <a:effectLst>
            <a:outerShdw blurRad="414338" dist="38100" dir="5400000" algn="bl" rotWithShape="0">
              <a:schemeClr val="accent3">
                <a:alpha val="93000"/>
              </a:schemeClr>
            </a:outerShdw>
          </a:effectLst>
        </p:spPr>
        <p:txBody>
          <a:bodyPr spcFirstLastPara="1" wrap="square" lIns="91425" tIns="91425" rIns="91425" bIns="91425" anchor="b" anchorCtr="0">
            <a:noAutofit/>
          </a:bodyPr>
          <a:lstStyle>
            <a:lvl1pPr lvl="0" algn="ctr">
              <a:spcBef>
                <a:spcPts val="0"/>
              </a:spcBef>
              <a:spcAft>
                <a:spcPts val="0"/>
              </a:spcAft>
              <a:buSzPts val="12000"/>
              <a:buNone/>
              <a:defRPr sz="9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114" name="Google Shape;114;p11"/>
          <p:cNvSpPr txBox="1"/>
          <p:nvPr>
            <p:ph type="body" idx="1"/>
          </p:nvPr>
        </p:nvSpPr>
        <p:spPr>
          <a:xfrm>
            <a:off x="2524950" y="3193250"/>
            <a:ext cx="5922900" cy="6870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sz="1600">
                <a:solidFill>
                  <a:schemeClr val="dk1"/>
                </a:solidFill>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p:txBody>
      </p:sp>
      <p:sp>
        <p:nvSpPr>
          <p:cNvPr id="115" name="Google Shape;115;p11"/>
          <p:cNvSpPr/>
          <p:nvPr/>
        </p:nvSpPr>
        <p:spPr>
          <a:xfrm>
            <a:off x="2599075" y="539500"/>
            <a:ext cx="5994300" cy="4069200"/>
          </a:xfrm>
          <a:prstGeom prst="rect">
            <a:avLst/>
          </a:prstGeom>
          <a:noFill/>
          <a:ln w="9525" cap="flat" cmpd="sng">
            <a:solidFill>
              <a:srgbClr val="A4C2F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6" name="Google Shape;116;p11"/>
          <p:cNvSpPr/>
          <p:nvPr/>
        </p:nvSpPr>
        <p:spPr>
          <a:xfrm>
            <a:off x="550475" y="539500"/>
            <a:ext cx="1980900" cy="4069200"/>
          </a:xfrm>
          <a:prstGeom prst="rect">
            <a:avLst/>
          </a:prstGeom>
          <a:no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pic>
        <p:nvPicPr>
          <p:cNvPr id="117" name="Google Shape;117;p11"/>
          <p:cNvPicPr preferRelativeResize="0"/>
          <p:nvPr/>
        </p:nvPicPr>
        <p:blipFill>
          <a:blip r:embed="rId3"/>
          <a:stretch>
            <a:fillRect/>
          </a:stretch>
        </p:blipFill>
        <p:spPr>
          <a:xfrm>
            <a:off x="-589626" y="-299400"/>
            <a:ext cx="4076050" cy="3570602"/>
          </a:xfrm>
          <a:prstGeom prst="rect">
            <a:avLst/>
          </a:prstGeom>
          <a:noFill/>
          <a:ln>
            <a:noFill/>
          </a:ln>
        </p:spPr>
      </p:pic>
      <p:grpSp>
        <p:nvGrpSpPr>
          <p:cNvPr id="118" name="Google Shape;118;p11"/>
          <p:cNvGrpSpPr/>
          <p:nvPr/>
        </p:nvGrpSpPr>
        <p:grpSpPr>
          <a:xfrm>
            <a:off x="1817752" y="2869116"/>
            <a:ext cx="84299" cy="1570799"/>
            <a:chOff x="2491581" y="-937089"/>
            <a:chExt cx="69975" cy="1303676"/>
          </a:xfrm>
        </p:grpSpPr>
        <p:sp>
          <p:nvSpPr>
            <p:cNvPr id="119" name="Google Shape;119;p11"/>
            <p:cNvSpPr/>
            <p:nvPr/>
          </p:nvSpPr>
          <p:spPr>
            <a:xfrm>
              <a:off x="2491581" y="-937089"/>
              <a:ext cx="31254" cy="44718"/>
            </a:xfrm>
            <a:custGeom>
              <a:avLst/>
              <a:gdLst/>
              <a:ahLst/>
              <a:cxnLst/>
              <a:rect l="l" t="t" r="r" b="b"/>
              <a:pathLst>
                <a:path w="406" h="581" fill="none" extrusionOk="0">
                  <a:moveTo>
                    <a:pt x="396" y="136"/>
                  </a:moveTo>
                  <a:cubicBezTo>
                    <a:pt x="387" y="107"/>
                    <a:pt x="377" y="88"/>
                    <a:pt x="358" y="68"/>
                  </a:cubicBezTo>
                  <a:cubicBezTo>
                    <a:pt x="338" y="49"/>
                    <a:pt x="319" y="30"/>
                    <a:pt x="290" y="20"/>
                  </a:cubicBezTo>
                  <a:cubicBezTo>
                    <a:pt x="271" y="10"/>
                    <a:pt x="242" y="1"/>
                    <a:pt x="203" y="1"/>
                  </a:cubicBezTo>
                  <a:cubicBezTo>
                    <a:pt x="164" y="1"/>
                    <a:pt x="135" y="10"/>
                    <a:pt x="116" y="20"/>
                  </a:cubicBezTo>
                  <a:cubicBezTo>
                    <a:pt x="87" y="30"/>
                    <a:pt x="68" y="49"/>
                    <a:pt x="48" y="68"/>
                  </a:cubicBezTo>
                  <a:cubicBezTo>
                    <a:pt x="39" y="88"/>
                    <a:pt x="19" y="107"/>
                    <a:pt x="19" y="136"/>
                  </a:cubicBezTo>
                  <a:cubicBezTo>
                    <a:pt x="10" y="165"/>
                    <a:pt x="0" y="194"/>
                    <a:pt x="0" y="223"/>
                  </a:cubicBezTo>
                  <a:cubicBezTo>
                    <a:pt x="0" y="252"/>
                    <a:pt x="0" y="271"/>
                    <a:pt x="0" y="290"/>
                  </a:cubicBezTo>
                  <a:cubicBezTo>
                    <a:pt x="0" y="310"/>
                    <a:pt x="0" y="329"/>
                    <a:pt x="0" y="358"/>
                  </a:cubicBezTo>
                  <a:cubicBezTo>
                    <a:pt x="0" y="387"/>
                    <a:pt x="10" y="416"/>
                    <a:pt x="19" y="445"/>
                  </a:cubicBezTo>
                  <a:cubicBezTo>
                    <a:pt x="19" y="474"/>
                    <a:pt x="39" y="493"/>
                    <a:pt x="48" y="513"/>
                  </a:cubicBezTo>
                  <a:cubicBezTo>
                    <a:pt x="68" y="532"/>
                    <a:pt x="87" y="551"/>
                    <a:pt x="116" y="561"/>
                  </a:cubicBezTo>
                  <a:cubicBezTo>
                    <a:pt x="135" y="571"/>
                    <a:pt x="164" y="580"/>
                    <a:pt x="203" y="580"/>
                  </a:cubicBezTo>
                  <a:cubicBezTo>
                    <a:pt x="242" y="580"/>
                    <a:pt x="271" y="571"/>
                    <a:pt x="290" y="561"/>
                  </a:cubicBezTo>
                  <a:cubicBezTo>
                    <a:pt x="319" y="551"/>
                    <a:pt x="338" y="532"/>
                    <a:pt x="358" y="513"/>
                  </a:cubicBezTo>
                  <a:cubicBezTo>
                    <a:pt x="377" y="493"/>
                    <a:pt x="387" y="474"/>
                    <a:pt x="396" y="445"/>
                  </a:cubicBezTo>
                  <a:cubicBezTo>
                    <a:pt x="396" y="416"/>
                    <a:pt x="406" y="387"/>
                    <a:pt x="406" y="358"/>
                  </a:cubicBezTo>
                  <a:cubicBezTo>
                    <a:pt x="406" y="329"/>
                    <a:pt x="406" y="310"/>
                    <a:pt x="406" y="290"/>
                  </a:cubicBezTo>
                  <a:cubicBezTo>
                    <a:pt x="406" y="271"/>
                    <a:pt x="406" y="252"/>
                    <a:pt x="406" y="223"/>
                  </a:cubicBezTo>
                  <a:cubicBezTo>
                    <a:pt x="406" y="194"/>
                    <a:pt x="396" y="165"/>
                    <a:pt x="396" y="136"/>
                  </a:cubicBezTo>
                  <a:close/>
                  <a:moveTo>
                    <a:pt x="77" y="290"/>
                  </a:moveTo>
                  <a:cubicBezTo>
                    <a:pt x="77" y="271"/>
                    <a:pt x="77" y="252"/>
                    <a:pt x="77" y="223"/>
                  </a:cubicBezTo>
                  <a:cubicBezTo>
                    <a:pt x="77" y="174"/>
                    <a:pt x="87" y="136"/>
                    <a:pt x="106" y="117"/>
                  </a:cubicBezTo>
                  <a:cubicBezTo>
                    <a:pt x="135" y="88"/>
                    <a:pt x="164" y="78"/>
                    <a:pt x="203" y="78"/>
                  </a:cubicBezTo>
                  <a:cubicBezTo>
                    <a:pt x="242" y="78"/>
                    <a:pt x="280" y="88"/>
                    <a:pt x="300" y="117"/>
                  </a:cubicBezTo>
                  <a:cubicBezTo>
                    <a:pt x="319" y="136"/>
                    <a:pt x="329" y="174"/>
                    <a:pt x="329" y="223"/>
                  </a:cubicBezTo>
                  <a:cubicBezTo>
                    <a:pt x="329" y="252"/>
                    <a:pt x="329" y="271"/>
                    <a:pt x="329" y="290"/>
                  </a:cubicBezTo>
                  <a:cubicBezTo>
                    <a:pt x="329" y="310"/>
                    <a:pt x="329" y="329"/>
                    <a:pt x="329" y="358"/>
                  </a:cubicBezTo>
                  <a:cubicBezTo>
                    <a:pt x="329" y="406"/>
                    <a:pt x="319" y="445"/>
                    <a:pt x="300" y="464"/>
                  </a:cubicBezTo>
                  <a:cubicBezTo>
                    <a:pt x="280" y="493"/>
                    <a:pt x="242" y="503"/>
                    <a:pt x="203" y="503"/>
                  </a:cubicBezTo>
                  <a:cubicBezTo>
                    <a:pt x="164" y="503"/>
                    <a:pt x="135" y="493"/>
                    <a:pt x="106" y="464"/>
                  </a:cubicBezTo>
                  <a:cubicBezTo>
                    <a:pt x="87" y="445"/>
                    <a:pt x="77" y="406"/>
                    <a:pt x="77" y="358"/>
                  </a:cubicBezTo>
                  <a:cubicBezTo>
                    <a:pt x="77" y="329"/>
                    <a:pt x="77" y="310"/>
                    <a:pt x="77" y="290"/>
                  </a:cubicBezTo>
                  <a:close/>
                </a:path>
              </a:pathLst>
            </a:custGeom>
            <a:noFill/>
            <a:ln w="11350" cap="flat" cmpd="sng">
              <a:solidFill>
                <a:schemeClr val="dk1"/>
              </a:solidFill>
              <a:prstDash val="solid"/>
              <a:miter lim="966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0" name="Google Shape;120;p11"/>
            <p:cNvSpPr/>
            <p:nvPr/>
          </p:nvSpPr>
          <p:spPr>
            <a:xfrm>
              <a:off x="2529455" y="-937089"/>
              <a:ext cx="29868" cy="43948"/>
            </a:xfrm>
            <a:custGeom>
              <a:avLst/>
              <a:gdLst/>
              <a:ahLst/>
              <a:cxnLst/>
              <a:rect l="l" t="t" r="r" b="b"/>
              <a:pathLst>
                <a:path w="388" h="571" fill="none" extrusionOk="0">
                  <a:moveTo>
                    <a:pt x="20" y="484"/>
                  </a:moveTo>
                  <a:cubicBezTo>
                    <a:pt x="11" y="493"/>
                    <a:pt x="11" y="503"/>
                    <a:pt x="1" y="503"/>
                  </a:cubicBezTo>
                  <a:cubicBezTo>
                    <a:pt x="1" y="503"/>
                    <a:pt x="1" y="513"/>
                    <a:pt x="1" y="522"/>
                  </a:cubicBezTo>
                  <a:lnTo>
                    <a:pt x="1" y="542"/>
                  </a:lnTo>
                  <a:cubicBezTo>
                    <a:pt x="1" y="551"/>
                    <a:pt x="1" y="561"/>
                    <a:pt x="11" y="561"/>
                  </a:cubicBezTo>
                  <a:cubicBezTo>
                    <a:pt x="11" y="561"/>
                    <a:pt x="20" y="571"/>
                    <a:pt x="20" y="571"/>
                  </a:cubicBezTo>
                  <a:lnTo>
                    <a:pt x="368" y="571"/>
                  </a:lnTo>
                  <a:cubicBezTo>
                    <a:pt x="368" y="571"/>
                    <a:pt x="378" y="561"/>
                    <a:pt x="378" y="561"/>
                  </a:cubicBezTo>
                  <a:cubicBezTo>
                    <a:pt x="387" y="561"/>
                    <a:pt x="387" y="551"/>
                    <a:pt x="387" y="542"/>
                  </a:cubicBezTo>
                  <a:lnTo>
                    <a:pt x="387" y="522"/>
                  </a:lnTo>
                  <a:cubicBezTo>
                    <a:pt x="387" y="513"/>
                    <a:pt x="387" y="503"/>
                    <a:pt x="378" y="503"/>
                  </a:cubicBezTo>
                  <a:cubicBezTo>
                    <a:pt x="378" y="503"/>
                    <a:pt x="368" y="493"/>
                    <a:pt x="368" y="493"/>
                  </a:cubicBezTo>
                  <a:lnTo>
                    <a:pt x="117" y="493"/>
                  </a:lnTo>
                  <a:lnTo>
                    <a:pt x="300" y="329"/>
                  </a:lnTo>
                  <a:cubicBezTo>
                    <a:pt x="310" y="319"/>
                    <a:pt x="320" y="310"/>
                    <a:pt x="329" y="300"/>
                  </a:cubicBezTo>
                  <a:cubicBezTo>
                    <a:pt x="339" y="281"/>
                    <a:pt x="349" y="271"/>
                    <a:pt x="358" y="261"/>
                  </a:cubicBezTo>
                  <a:cubicBezTo>
                    <a:pt x="358" y="252"/>
                    <a:pt x="368" y="232"/>
                    <a:pt x="368" y="223"/>
                  </a:cubicBezTo>
                  <a:cubicBezTo>
                    <a:pt x="368" y="203"/>
                    <a:pt x="378" y="194"/>
                    <a:pt x="378" y="174"/>
                  </a:cubicBezTo>
                  <a:cubicBezTo>
                    <a:pt x="378" y="155"/>
                    <a:pt x="368" y="126"/>
                    <a:pt x="358" y="107"/>
                  </a:cubicBezTo>
                  <a:cubicBezTo>
                    <a:pt x="358" y="88"/>
                    <a:pt x="339" y="68"/>
                    <a:pt x="329" y="59"/>
                  </a:cubicBezTo>
                  <a:cubicBezTo>
                    <a:pt x="310" y="39"/>
                    <a:pt x="291" y="30"/>
                    <a:pt x="271" y="20"/>
                  </a:cubicBezTo>
                  <a:cubicBezTo>
                    <a:pt x="252" y="10"/>
                    <a:pt x="223" y="1"/>
                    <a:pt x="194" y="1"/>
                  </a:cubicBezTo>
                  <a:cubicBezTo>
                    <a:pt x="165" y="1"/>
                    <a:pt x="136" y="10"/>
                    <a:pt x="117" y="20"/>
                  </a:cubicBezTo>
                  <a:cubicBezTo>
                    <a:pt x="98" y="30"/>
                    <a:pt x="78" y="49"/>
                    <a:pt x="59" y="59"/>
                  </a:cubicBezTo>
                  <a:cubicBezTo>
                    <a:pt x="40" y="78"/>
                    <a:pt x="30" y="97"/>
                    <a:pt x="20" y="117"/>
                  </a:cubicBezTo>
                  <a:cubicBezTo>
                    <a:pt x="11" y="136"/>
                    <a:pt x="11" y="155"/>
                    <a:pt x="11" y="174"/>
                  </a:cubicBezTo>
                  <a:cubicBezTo>
                    <a:pt x="11" y="184"/>
                    <a:pt x="11" y="184"/>
                    <a:pt x="11" y="184"/>
                  </a:cubicBezTo>
                  <a:cubicBezTo>
                    <a:pt x="20" y="194"/>
                    <a:pt x="20" y="194"/>
                    <a:pt x="30" y="194"/>
                  </a:cubicBezTo>
                  <a:lnTo>
                    <a:pt x="59" y="194"/>
                  </a:lnTo>
                  <a:cubicBezTo>
                    <a:pt x="69" y="194"/>
                    <a:pt x="69" y="194"/>
                    <a:pt x="78" y="184"/>
                  </a:cubicBezTo>
                  <a:cubicBezTo>
                    <a:pt x="78" y="184"/>
                    <a:pt x="78" y="184"/>
                    <a:pt x="88" y="174"/>
                  </a:cubicBezTo>
                  <a:cubicBezTo>
                    <a:pt x="88" y="165"/>
                    <a:pt x="88" y="145"/>
                    <a:pt x="98" y="136"/>
                  </a:cubicBezTo>
                  <a:cubicBezTo>
                    <a:pt x="98" y="126"/>
                    <a:pt x="107" y="117"/>
                    <a:pt x="117" y="107"/>
                  </a:cubicBezTo>
                  <a:cubicBezTo>
                    <a:pt x="126" y="97"/>
                    <a:pt x="136" y="88"/>
                    <a:pt x="146" y="88"/>
                  </a:cubicBezTo>
                  <a:cubicBezTo>
                    <a:pt x="165" y="78"/>
                    <a:pt x="175" y="78"/>
                    <a:pt x="194" y="78"/>
                  </a:cubicBezTo>
                  <a:cubicBezTo>
                    <a:pt x="233" y="78"/>
                    <a:pt x="262" y="88"/>
                    <a:pt x="271" y="107"/>
                  </a:cubicBezTo>
                  <a:cubicBezTo>
                    <a:pt x="291" y="126"/>
                    <a:pt x="300" y="145"/>
                    <a:pt x="300" y="174"/>
                  </a:cubicBezTo>
                  <a:cubicBezTo>
                    <a:pt x="300" y="194"/>
                    <a:pt x="291" y="213"/>
                    <a:pt x="291" y="232"/>
                  </a:cubicBezTo>
                  <a:cubicBezTo>
                    <a:pt x="281" y="252"/>
                    <a:pt x="271" y="261"/>
                    <a:pt x="252" y="281"/>
                  </a:cubicBezTo>
                  <a:close/>
                </a:path>
              </a:pathLst>
            </a:custGeom>
            <a:noFill/>
            <a:ln w="11350" cap="flat" cmpd="sng">
              <a:solidFill>
                <a:schemeClr val="dk1"/>
              </a:solidFill>
              <a:prstDash val="solid"/>
              <a:miter lim="966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1" name="Google Shape;121;p11"/>
            <p:cNvSpPr/>
            <p:nvPr/>
          </p:nvSpPr>
          <p:spPr>
            <a:xfrm>
              <a:off x="2491581" y="-307187"/>
              <a:ext cx="31254" cy="43948"/>
            </a:xfrm>
            <a:custGeom>
              <a:avLst/>
              <a:gdLst/>
              <a:ahLst/>
              <a:cxnLst/>
              <a:rect l="l" t="t" r="r" b="b"/>
              <a:pathLst>
                <a:path w="406" h="571" fill="none" extrusionOk="0">
                  <a:moveTo>
                    <a:pt x="396" y="135"/>
                  </a:moveTo>
                  <a:cubicBezTo>
                    <a:pt x="387" y="106"/>
                    <a:pt x="377" y="87"/>
                    <a:pt x="358" y="68"/>
                  </a:cubicBezTo>
                  <a:cubicBezTo>
                    <a:pt x="338" y="48"/>
                    <a:pt x="319" y="29"/>
                    <a:pt x="290" y="19"/>
                  </a:cubicBezTo>
                  <a:cubicBezTo>
                    <a:pt x="271" y="10"/>
                    <a:pt x="242" y="0"/>
                    <a:pt x="203" y="0"/>
                  </a:cubicBezTo>
                  <a:cubicBezTo>
                    <a:pt x="164" y="0"/>
                    <a:pt x="135" y="10"/>
                    <a:pt x="116" y="19"/>
                  </a:cubicBezTo>
                  <a:cubicBezTo>
                    <a:pt x="87" y="29"/>
                    <a:pt x="68" y="48"/>
                    <a:pt x="48" y="68"/>
                  </a:cubicBezTo>
                  <a:cubicBezTo>
                    <a:pt x="39" y="87"/>
                    <a:pt x="19" y="106"/>
                    <a:pt x="19" y="135"/>
                  </a:cubicBezTo>
                  <a:cubicBezTo>
                    <a:pt x="10" y="164"/>
                    <a:pt x="0" y="193"/>
                    <a:pt x="0" y="222"/>
                  </a:cubicBezTo>
                  <a:cubicBezTo>
                    <a:pt x="0" y="242"/>
                    <a:pt x="0" y="271"/>
                    <a:pt x="0" y="290"/>
                  </a:cubicBezTo>
                  <a:cubicBezTo>
                    <a:pt x="0" y="309"/>
                    <a:pt x="0" y="329"/>
                    <a:pt x="0" y="358"/>
                  </a:cubicBezTo>
                  <a:cubicBezTo>
                    <a:pt x="0" y="387"/>
                    <a:pt x="10" y="416"/>
                    <a:pt x="19" y="445"/>
                  </a:cubicBezTo>
                  <a:cubicBezTo>
                    <a:pt x="19" y="464"/>
                    <a:pt x="39" y="493"/>
                    <a:pt x="48" y="512"/>
                  </a:cubicBezTo>
                  <a:cubicBezTo>
                    <a:pt x="68" y="532"/>
                    <a:pt x="87" y="541"/>
                    <a:pt x="116" y="561"/>
                  </a:cubicBezTo>
                  <a:cubicBezTo>
                    <a:pt x="135" y="570"/>
                    <a:pt x="164" y="570"/>
                    <a:pt x="203" y="570"/>
                  </a:cubicBezTo>
                  <a:cubicBezTo>
                    <a:pt x="242" y="570"/>
                    <a:pt x="271" y="570"/>
                    <a:pt x="290" y="561"/>
                  </a:cubicBezTo>
                  <a:cubicBezTo>
                    <a:pt x="319" y="541"/>
                    <a:pt x="338" y="532"/>
                    <a:pt x="358" y="512"/>
                  </a:cubicBezTo>
                  <a:cubicBezTo>
                    <a:pt x="377" y="493"/>
                    <a:pt x="387" y="464"/>
                    <a:pt x="396" y="445"/>
                  </a:cubicBezTo>
                  <a:cubicBezTo>
                    <a:pt x="396" y="416"/>
                    <a:pt x="406" y="387"/>
                    <a:pt x="406" y="358"/>
                  </a:cubicBezTo>
                  <a:cubicBezTo>
                    <a:pt x="406" y="329"/>
                    <a:pt x="406" y="309"/>
                    <a:pt x="406" y="290"/>
                  </a:cubicBezTo>
                  <a:cubicBezTo>
                    <a:pt x="406" y="271"/>
                    <a:pt x="406" y="242"/>
                    <a:pt x="406" y="222"/>
                  </a:cubicBezTo>
                  <a:cubicBezTo>
                    <a:pt x="406" y="193"/>
                    <a:pt x="396" y="164"/>
                    <a:pt x="396" y="135"/>
                  </a:cubicBezTo>
                  <a:close/>
                  <a:moveTo>
                    <a:pt x="77" y="290"/>
                  </a:moveTo>
                  <a:cubicBezTo>
                    <a:pt x="77" y="271"/>
                    <a:pt x="77" y="242"/>
                    <a:pt x="77" y="222"/>
                  </a:cubicBezTo>
                  <a:cubicBezTo>
                    <a:pt x="77" y="174"/>
                    <a:pt x="87" y="135"/>
                    <a:pt x="106" y="106"/>
                  </a:cubicBezTo>
                  <a:cubicBezTo>
                    <a:pt x="135" y="87"/>
                    <a:pt x="164" y="77"/>
                    <a:pt x="203" y="77"/>
                  </a:cubicBezTo>
                  <a:cubicBezTo>
                    <a:pt x="242" y="77"/>
                    <a:pt x="280" y="87"/>
                    <a:pt x="300" y="106"/>
                  </a:cubicBezTo>
                  <a:cubicBezTo>
                    <a:pt x="319" y="135"/>
                    <a:pt x="329" y="174"/>
                    <a:pt x="329" y="222"/>
                  </a:cubicBezTo>
                  <a:cubicBezTo>
                    <a:pt x="329" y="242"/>
                    <a:pt x="329" y="271"/>
                    <a:pt x="329" y="290"/>
                  </a:cubicBezTo>
                  <a:cubicBezTo>
                    <a:pt x="329" y="309"/>
                    <a:pt x="329" y="329"/>
                    <a:pt x="329" y="358"/>
                  </a:cubicBezTo>
                  <a:cubicBezTo>
                    <a:pt x="329" y="406"/>
                    <a:pt x="319" y="445"/>
                    <a:pt x="300" y="464"/>
                  </a:cubicBezTo>
                  <a:cubicBezTo>
                    <a:pt x="280" y="493"/>
                    <a:pt x="242" y="503"/>
                    <a:pt x="203" y="503"/>
                  </a:cubicBezTo>
                  <a:cubicBezTo>
                    <a:pt x="164" y="503"/>
                    <a:pt x="135" y="493"/>
                    <a:pt x="106" y="464"/>
                  </a:cubicBezTo>
                  <a:cubicBezTo>
                    <a:pt x="87" y="445"/>
                    <a:pt x="77" y="406"/>
                    <a:pt x="77" y="358"/>
                  </a:cubicBezTo>
                  <a:cubicBezTo>
                    <a:pt x="77" y="329"/>
                    <a:pt x="77" y="309"/>
                    <a:pt x="77" y="290"/>
                  </a:cubicBezTo>
                  <a:close/>
                </a:path>
              </a:pathLst>
            </a:custGeom>
            <a:noFill/>
            <a:ln w="11350" cap="flat" cmpd="sng">
              <a:solidFill>
                <a:schemeClr val="dk1"/>
              </a:solidFill>
              <a:prstDash val="solid"/>
              <a:miter lim="966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2" name="Google Shape;122;p11"/>
            <p:cNvSpPr/>
            <p:nvPr/>
          </p:nvSpPr>
          <p:spPr>
            <a:xfrm>
              <a:off x="2528762" y="-306494"/>
              <a:ext cx="31331" cy="43256"/>
            </a:xfrm>
            <a:custGeom>
              <a:avLst/>
              <a:gdLst/>
              <a:ahLst/>
              <a:cxnLst/>
              <a:rect l="l" t="t" r="r" b="b"/>
              <a:pathLst>
                <a:path w="407" h="562" fill="none" extrusionOk="0">
                  <a:moveTo>
                    <a:pt x="68" y="407"/>
                  </a:moveTo>
                  <a:cubicBezTo>
                    <a:pt x="68" y="407"/>
                    <a:pt x="68" y="407"/>
                    <a:pt x="58" y="407"/>
                  </a:cubicBezTo>
                  <a:lnTo>
                    <a:pt x="20" y="407"/>
                  </a:lnTo>
                  <a:cubicBezTo>
                    <a:pt x="20" y="407"/>
                    <a:pt x="10" y="407"/>
                    <a:pt x="10" y="407"/>
                  </a:cubicBezTo>
                  <a:cubicBezTo>
                    <a:pt x="10" y="416"/>
                    <a:pt x="0" y="416"/>
                    <a:pt x="0" y="426"/>
                  </a:cubicBezTo>
                  <a:cubicBezTo>
                    <a:pt x="10" y="436"/>
                    <a:pt x="10" y="455"/>
                    <a:pt x="20" y="474"/>
                  </a:cubicBezTo>
                  <a:cubicBezTo>
                    <a:pt x="29" y="494"/>
                    <a:pt x="39" y="503"/>
                    <a:pt x="58" y="523"/>
                  </a:cubicBezTo>
                  <a:cubicBezTo>
                    <a:pt x="68" y="532"/>
                    <a:pt x="97" y="542"/>
                    <a:pt x="116" y="552"/>
                  </a:cubicBezTo>
                  <a:cubicBezTo>
                    <a:pt x="145" y="561"/>
                    <a:pt x="174" y="561"/>
                    <a:pt x="213" y="561"/>
                  </a:cubicBezTo>
                  <a:cubicBezTo>
                    <a:pt x="232" y="561"/>
                    <a:pt x="261" y="561"/>
                    <a:pt x="290" y="552"/>
                  </a:cubicBezTo>
                  <a:cubicBezTo>
                    <a:pt x="309" y="542"/>
                    <a:pt x="329" y="532"/>
                    <a:pt x="348" y="523"/>
                  </a:cubicBezTo>
                  <a:cubicBezTo>
                    <a:pt x="367" y="503"/>
                    <a:pt x="377" y="484"/>
                    <a:pt x="387" y="465"/>
                  </a:cubicBezTo>
                  <a:cubicBezTo>
                    <a:pt x="406" y="445"/>
                    <a:pt x="406" y="416"/>
                    <a:pt x="406" y="387"/>
                  </a:cubicBezTo>
                  <a:cubicBezTo>
                    <a:pt x="406" y="368"/>
                    <a:pt x="406" y="349"/>
                    <a:pt x="396" y="329"/>
                  </a:cubicBezTo>
                  <a:cubicBezTo>
                    <a:pt x="387" y="300"/>
                    <a:pt x="377" y="291"/>
                    <a:pt x="358" y="271"/>
                  </a:cubicBezTo>
                  <a:cubicBezTo>
                    <a:pt x="338" y="262"/>
                    <a:pt x="319" y="252"/>
                    <a:pt x="300" y="242"/>
                  </a:cubicBezTo>
                  <a:cubicBezTo>
                    <a:pt x="280" y="233"/>
                    <a:pt x="251" y="233"/>
                    <a:pt x="232" y="233"/>
                  </a:cubicBezTo>
                  <a:lnTo>
                    <a:pt x="367" y="78"/>
                  </a:lnTo>
                  <a:cubicBezTo>
                    <a:pt x="377" y="78"/>
                    <a:pt x="377" y="68"/>
                    <a:pt x="377" y="68"/>
                  </a:cubicBezTo>
                  <a:cubicBezTo>
                    <a:pt x="387" y="59"/>
                    <a:pt x="387" y="59"/>
                    <a:pt x="387" y="49"/>
                  </a:cubicBezTo>
                  <a:lnTo>
                    <a:pt x="387" y="20"/>
                  </a:lnTo>
                  <a:cubicBezTo>
                    <a:pt x="387" y="20"/>
                    <a:pt x="377" y="10"/>
                    <a:pt x="377" y="10"/>
                  </a:cubicBezTo>
                  <a:cubicBezTo>
                    <a:pt x="377" y="1"/>
                    <a:pt x="367" y="1"/>
                    <a:pt x="358" y="1"/>
                  </a:cubicBezTo>
                  <a:lnTo>
                    <a:pt x="49" y="1"/>
                  </a:lnTo>
                  <a:cubicBezTo>
                    <a:pt x="49" y="1"/>
                    <a:pt x="39" y="1"/>
                    <a:pt x="39" y="10"/>
                  </a:cubicBezTo>
                  <a:cubicBezTo>
                    <a:pt x="29" y="10"/>
                    <a:pt x="29" y="20"/>
                    <a:pt x="29" y="20"/>
                  </a:cubicBezTo>
                  <a:lnTo>
                    <a:pt x="29" y="49"/>
                  </a:lnTo>
                  <a:cubicBezTo>
                    <a:pt x="29" y="59"/>
                    <a:pt x="29" y="59"/>
                    <a:pt x="39" y="68"/>
                  </a:cubicBezTo>
                  <a:cubicBezTo>
                    <a:pt x="39" y="68"/>
                    <a:pt x="49" y="68"/>
                    <a:pt x="49" y="68"/>
                  </a:cubicBezTo>
                  <a:lnTo>
                    <a:pt x="280" y="68"/>
                  </a:lnTo>
                  <a:lnTo>
                    <a:pt x="135" y="223"/>
                  </a:lnTo>
                  <a:cubicBezTo>
                    <a:pt x="135" y="233"/>
                    <a:pt x="126" y="233"/>
                    <a:pt x="126" y="233"/>
                  </a:cubicBezTo>
                  <a:cubicBezTo>
                    <a:pt x="126" y="242"/>
                    <a:pt x="126" y="242"/>
                    <a:pt x="126" y="252"/>
                  </a:cubicBezTo>
                  <a:lnTo>
                    <a:pt x="126" y="281"/>
                  </a:lnTo>
                  <a:cubicBezTo>
                    <a:pt x="126" y="281"/>
                    <a:pt x="126" y="291"/>
                    <a:pt x="126" y="291"/>
                  </a:cubicBezTo>
                  <a:cubicBezTo>
                    <a:pt x="135" y="300"/>
                    <a:pt x="135" y="300"/>
                    <a:pt x="145" y="300"/>
                  </a:cubicBezTo>
                  <a:lnTo>
                    <a:pt x="213" y="300"/>
                  </a:lnTo>
                  <a:cubicBezTo>
                    <a:pt x="222" y="300"/>
                    <a:pt x="242" y="300"/>
                    <a:pt x="261" y="300"/>
                  </a:cubicBezTo>
                  <a:cubicBezTo>
                    <a:pt x="271" y="310"/>
                    <a:pt x="290" y="310"/>
                    <a:pt x="300" y="320"/>
                  </a:cubicBezTo>
                  <a:cubicBezTo>
                    <a:pt x="309" y="329"/>
                    <a:pt x="319" y="339"/>
                    <a:pt x="319" y="349"/>
                  </a:cubicBezTo>
                  <a:cubicBezTo>
                    <a:pt x="329" y="358"/>
                    <a:pt x="329" y="378"/>
                    <a:pt x="329" y="387"/>
                  </a:cubicBezTo>
                  <a:cubicBezTo>
                    <a:pt x="329" y="407"/>
                    <a:pt x="329" y="426"/>
                    <a:pt x="319" y="436"/>
                  </a:cubicBezTo>
                  <a:cubicBezTo>
                    <a:pt x="319" y="445"/>
                    <a:pt x="309" y="455"/>
                    <a:pt x="300" y="465"/>
                  </a:cubicBezTo>
                  <a:cubicBezTo>
                    <a:pt x="280" y="474"/>
                    <a:pt x="271" y="484"/>
                    <a:pt x="261" y="484"/>
                  </a:cubicBezTo>
                  <a:cubicBezTo>
                    <a:pt x="242" y="494"/>
                    <a:pt x="222" y="494"/>
                    <a:pt x="213" y="494"/>
                  </a:cubicBezTo>
                  <a:cubicBezTo>
                    <a:pt x="184" y="494"/>
                    <a:pt x="164" y="494"/>
                    <a:pt x="145" y="484"/>
                  </a:cubicBezTo>
                  <a:cubicBezTo>
                    <a:pt x="135" y="484"/>
                    <a:pt x="126" y="474"/>
                    <a:pt x="116" y="474"/>
                  </a:cubicBezTo>
                  <a:cubicBezTo>
                    <a:pt x="107" y="465"/>
                    <a:pt x="97" y="455"/>
                    <a:pt x="87" y="445"/>
                  </a:cubicBezTo>
                  <a:cubicBezTo>
                    <a:pt x="87" y="436"/>
                    <a:pt x="78" y="426"/>
                    <a:pt x="78" y="426"/>
                  </a:cubicBezTo>
                  <a:cubicBezTo>
                    <a:pt x="78" y="416"/>
                    <a:pt x="78" y="416"/>
                    <a:pt x="68" y="407"/>
                  </a:cubicBezTo>
                  <a:close/>
                </a:path>
              </a:pathLst>
            </a:custGeom>
            <a:noFill/>
            <a:ln w="11350" cap="flat" cmpd="sng">
              <a:solidFill>
                <a:schemeClr val="dk1"/>
              </a:solidFill>
              <a:prstDash val="solid"/>
              <a:miter lim="966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3" name="Google Shape;123;p11"/>
            <p:cNvSpPr/>
            <p:nvPr/>
          </p:nvSpPr>
          <p:spPr>
            <a:xfrm>
              <a:off x="2491581" y="322638"/>
              <a:ext cx="31254" cy="43948"/>
            </a:xfrm>
            <a:custGeom>
              <a:avLst/>
              <a:gdLst/>
              <a:ahLst/>
              <a:cxnLst/>
              <a:rect l="l" t="t" r="r" b="b"/>
              <a:pathLst>
                <a:path w="406" h="571" fill="none" extrusionOk="0">
                  <a:moveTo>
                    <a:pt x="396" y="136"/>
                  </a:moveTo>
                  <a:cubicBezTo>
                    <a:pt x="387" y="107"/>
                    <a:pt x="377" y="88"/>
                    <a:pt x="358" y="59"/>
                  </a:cubicBezTo>
                  <a:cubicBezTo>
                    <a:pt x="338" y="39"/>
                    <a:pt x="319" y="30"/>
                    <a:pt x="290" y="20"/>
                  </a:cubicBezTo>
                  <a:cubicBezTo>
                    <a:pt x="271" y="10"/>
                    <a:pt x="242" y="1"/>
                    <a:pt x="203" y="1"/>
                  </a:cubicBezTo>
                  <a:cubicBezTo>
                    <a:pt x="164" y="1"/>
                    <a:pt x="135" y="10"/>
                    <a:pt x="116" y="20"/>
                  </a:cubicBezTo>
                  <a:cubicBezTo>
                    <a:pt x="87" y="30"/>
                    <a:pt x="68" y="39"/>
                    <a:pt x="48" y="59"/>
                  </a:cubicBezTo>
                  <a:cubicBezTo>
                    <a:pt x="39" y="88"/>
                    <a:pt x="19" y="107"/>
                    <a:pt x="19" y="136"/>
                  </a:cubicBezTo>
                  <a:cubicBezTo>
                    <a:pt x="10" y="155"/>
                    <a:pt x="0" y="184"/>
                    <a:pt x="0" y="223"/>
                  </a:cubicBezTo>
                  <a:cubicBezTo>
                    <a:pt x="0" y="242"/>
                    <a:pt x="0" y="262"/>
                    <a:pt x="0" y="281"/>
                  </a:cubicBezTo>
                  <a:cubicBezTo>
                    <a:pt x="0" y="310"/>
                    <a:pt x="0" y="329"/>
                    <a:pt x="0" y="349"/>
                  </a:cubicBezTo>
                  <a:cubicBezTo>
                    <a:pt x="0" y="387"/>
                    <a:pt x="10" y="416"/>
                    <a:pt x="19" y="436"/>
                  </a:cubicBezTo>
                  <a:cubicBezTo>
                    <a:pt x="19" y="465"/>
                    <a:pt x="39" y="484"/>
                    <a:pt x="48" y="513"/>
                  </a:cubicBezTo>
                  <a:cubicBezTo>
                    <a:pt x="68" y="532"/>
                    <a:pt x="87" y="542"/>
                    <a:pt x="116" y="552"/>
                  </a:cubicBezTo>
                  <a:cubicBezTo>
                    <a:pt x="135" y="561"/>
                    <a:pt x="164" y="571"/>
                    <a:pt x="203" y="571"/>
                  </a:cubicBezTo>
                  <a:cubicBezTo>
                    <a:pt x="242" y="571"/>
                    <a:pt x="271" y="561"/>
                    <a:pt x="290" y="552"/>
                  </a:cubicBezTo>
                  <a:cubicBezTo>
                    <a:pt x="319" y="542"/>
                    <a:pt x="338" y="532"/>
                    <a:pt x="358" y="513"/>
                  </a:cubicBezTo>
                  <a:cubicBezTo>
                    <a:pt x="377" y="484"/>
                    <a:pt x="387" y="465"/>
                    <a:pt x="396" y="436"/>
                  </a:cubicBezTo>
                  <a:cubicBezTo>
                    <a:pt x="396" y="416"/>
                    <a:pt x="406" y="387"/>
                    <a:pt x="406" y="349"/>
                  </a:cubicBezTo>
                  <a:cubicBezTo>
                    <a:pt x="406" y="329"/>
                    <a:pt x="406" y="310"/>
                    <a:pt x="406" y="281"/>
                  </a:cubicBezTo>
                  <a:cubicBezTo>
                    <a:pt x="406" y="262"/>
                    <a:pt x="406" y="242"/>
                    <a:pt x="406" y="223"/>
                  </a:cubicBezTo>
                  <a:cubicBezTo>
                    <a:pt x="406" y="184"/>
                    <a:pt x="396" y="155"/>
                    <a:pt x="396" y="136"/>
                  </a:cubicBezTo>
                  <a:close/>
                  <a:moveTo>
                    <a:pt x="77" y="281"/>
                  </a:moveTo>
                  <a:cubicBezTo>
                    <a:pt x="77" y="262"/>
                    <a:pt x="77" y="242"/>
                    <a:pt x="77" y="223"/>
                  </a:cubicBezTo>
                  <a:cubicBezTo>
                    <a:pt x="77" y="165"/>
                    <a:pt x="87" y="136"/>
                    <a:pt x="106" y="107"/>
                  </a:cubicBezTo>
                  <a:cubicBezTo>
                    <a:pt x="135" y="88"/>
                    <a:pt x="164" y="68"/>
                    <a:pt x="203" y="68"/>
                  </a:cubicBezTo>
                  <a:cubicBezTo>
                    <a:pt x="242" y="68"/>
                    <a:pt x="280" y="88"/>
                    <a:pt x="300" y="107"/>
                  </a:cubicBezTo>
                  <a:cubicBezTo>
                    <a:pt x="319" y="136"/>
                    <a:pt x="329" y="165"/>
                    <a:pt x="329" y="223"/>
                  </a:cubicBezTo>
                  <a:cubicBezTo>
                    <a:pt x="329" y="242"/>
                    <a:pt x="329" y="262"/>
                    <a:pt x="329" y="281"/>
                  </a:cubicBezTo>
                  <a:cubicBezTo>
                    <a:pt x="329" y="310"/>
                    <a:pt x="329" y="329"/>
                    <a:pt x="329" y="349"/>
                  </a:cubicBezTo>
                  <a:cubicBezTo>
                    <a:pt x="329" y="407"/>
                    <a:pt x="319" y="436"/>
                    <a:pt x="300" y="465"/>
                  </a:cubicBezTo>
                  <a:cubicBezTo>
                    <a:pt x="280" y="484"/>
                    <a:pt x="242" y="503"/>
                    <a:pt x="203" y="503"/>
                  </a:cubicBezTo>
                  <a:cubicBezTo>
                    <a:pt x="164" y="503"/>
                    <a:pt x="135" y="484"/>
                    <a:pt x="106" y="465"/>
                  </a:cubicBezTo>
                  <a:cubicBezTo>
                    <a:pt x="87" y="436"/>
                    <a:pt x="77" y="407"/>
                    <a:pt x="77" y="349"/>
                  </a:cubicBezTo>
                  <a:cubicBezTo>
                    <a:pt x="77" y="329"/>
                    <a:pt x="77" y="310"/>
                    <a:pt x="77" y="281"/>
                  </a:cubicBezTo>
                  <a:close/>
                </a:path>
              </a:pathLst>
            </a:custGeom>
            <a:noFill/>
            <a:ln w="11350" cap="flat" cmpd="sng">
              <a:solidFill>
                <a:schemeClr val="dk1"/>
              </a:solidFill>
              <a:prstDash val="solid"/>
              <a:miter lim="966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4" name="Google Shape;124;p11"/>
            <p:cNvSpPr/>
            <p:nvPr/>
          </p:nvSpPr>
          <p:spPr>
            <a:xfrm>
              <a:off x="2527992" y="323408"/>
              <a:ext cx="33563" cy="42486"/>
            </a:xfrm>
            <a:custGeom>
              <a:avLst/>
              <a:gdLst/>
              <a:ahLst/>
              <a:cxnLst/>
              <a:rect l="l" t="t" r="r" b="b"/>
              <a:pathLst>
                <a:path w="436" h="552" fill="none" extrusionOk="0">
                  <a:moveTo>
                    <a:pt x="329" y="551"/>
                  </a:moveTo>
                  <a:cubicBezTo>
                    <a:pt x="339" y="551"/>
                    <a:pt x="339" y="551"/>
                    <a:pt x="348" y="551"/>
                  </a:cubicBezTo>
                  <a:cubicBezTo>
                    <a:pt x="348" y="542"/>
                    <a:pt x="348" y="542"/>
                    <a:pt x="348" y="532"/>
                  </a:cubicBezTo>
                  <a:lnTo>
                    <a:pt x="348" y="426"/>
                  </a:lnTo>
                  <a:lnTo>
                    <a:pt x="416" y="426"/>
                  </a:lnTo>
                  <a:cubicBezTo>
                    <a:pt x="426" y="426"/>
                    <a:pt x="426" y="416"/>
                    <a:pt x="435" y="416"/>
                  </a:cubicBezTo>
                  <a:cubicBezTo>
                    <a:pt x="435" y="416"/>
                    <a:pt x="435" y="406"/>
                    <a:pt x="435" y="397"/>
                  </a:cubicBezTo>
                  <a:lnTo>
                    <a:pt x="435" y="368"/>
                  </a:lnTo>
                  <a:cubicBezTo>
                    <a:pt x="435" y="368"/>
                    <a:pt x="435" y="358"/>
                    <a:pt x="435" y="358"/>
                  </a:cubicBezTo>
                  <a:cubicBezTo>
                    <a:pt x="426" y="348"/>
                    <a:pt x="426" y="348"/>
                    <a:pt x="416" y="348"/>
                  </a:cubicBezTo>
                  <a:lnTo>
                    <a:pt x="348" y="348"/>
                  </a:lnTo>
                  <a:lnTo>
                    <a:pt x="348" y="20"/>
                  </a:lnTo>
                  <a:cubicBezTo>
                    <a:pt x="348" y="10"/>
                    <a:pt x="348" y="10"/>
                    <a:pt x="348" y="0"/>
                  </a:cubicBezTo>
                  <a:cubicBezTo>
                    <a:pt x="339" y="0"/>
                    <a:pt x="339" y="0"/>
                    <a:pt x="329" y="0"/>
                  </a:cubicBezTo>
                  <a:lnTo>
                    <a:pt x="300" y="0"/>
                  </a:lnTo>
                  <a:cubicBezTo>
                    <a:pt x="290" y="0"/>
                    <a:pt x="281" y="0"/>
                    <a:pt x="281" y="0"/>
                  </a:cubicBezTo>
                  <a:cubicBezTo>
                    <a:pt x="271" y="10"/>
                    <a:pt x="271" y="10"/>
                    <a:pt x="271" y="20"/>
                  </a:cubicBezTo>
                  <a:lnTo>
                    <a:pt x="20" y="348"/>
                  </a:lnTo>
                  <a:cubicBezTo>
                    <a:pt x="10" y="348"/>
                    <a:pt x="10" y="358"/>
                    <a:pt x="10" y="358"/>
                  </a:cubicBezTo>
                  <a:cubicBezTo>
                    <a:pt x="10" y="368"/>
                    <a:pt x="1" y="368"/>
                    <a:pt x="1" y="368"/>
                  </a:cubicBezTo>
                  <a:lnTo>
                    <a:pt x="1" y="397"/>
                  </a:lnTo>
                  <a:cubicBezTo>
                    <a:pt x="1" y="406"/>
                    <a:pt x="10" y="416"/>
                    <a:pt x="10" y="416"/>
                  </a:cubicBezTo>
                  <a:cubicBezTo>
                    <a:pt x="20" y="416"/>
                    <a:pt x="20" y="426"/>
                    <a:pt x="30" y="426"/>
                  </a:cubicBezTo>
                  <a:lnTo>
                    <a:pt x="271" y="426"/>
                  </a:lnTo>
                  <a:lnTo>
                    <a:pt x="271" y="532"/>
                  </a:lnTo>
                  <a:cubicBezTo>
                    <a:pt x="271" y="542"/>
                    <a:pt x="281" y="542"/>
                    <a:pt x="281" y="551"/>
                  </a:cubicBezTo>
                  <a:cubicBezTo>
                    <a:pt x="290" y="551"/>
                    <a:pt x="290" y="551"/>
                    <a:pt x="300" y="551"/>
                  </a:cubicBezTo>
                  <a:close/>
                  <a:moveTo>
                    <a:pt x="107" y="348"/>
                  </a:moveTo>
                  <a:lnTo>
                    <a:pt x="271" y="126"/>
                  </a:lnTo>
                  <a:lnTo>
                    <a:pt x="271" y="348"/>
                  </a:lnTo>
                  <a:close/>
                </a:path>
              </a:pathLst>
            </a:custGeom>
            <a:noFill/>
            <a:ln w="11350" cap="flat" cmpd="sng">
              <a:solidFill>
                <a:schemeClr val="dk1"/>
              </a:solidFill>
              <a:prstDash val="solid"/>
              <a:miter lim="966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matchingName="Blank">
  <p:cSld name="BLANK">
    <p:bg>
      <p:bgPr>
        <a:solidFill>
          <a:schemeClr val="lt1"/>
        </a:solidFill>
        <a:effectLst/>
      </p:bgPr>
    </p:bg>
    <p:spTree>
      <p:nvGrpSpPr>
        <p:cNvPr id="125" name="Shape 125"/>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e of contents">
  <p:cSld name="CUSTOM_1">
    <p:spTree>
      <p:nvGrpSpPr>
        <p:cNvPr id="126" name="Shape 126"/>
        <p:cNvGrpSpPr/>
        <p:nvPr/>
      </p:nvGrpSpPr>
      <p:grpSpPr>
        <a:xfrm>
          <a:off x="0" y="0"/>
          <a:ext cx="0" cy="0"/>
          <a:chOff x="0" y="0"/>
          <a:chExt cx="0" cy="0"/>
        </a:xfrm>
      </p:grpSpPr>
      <p:sp>
        <p:nvSpPr>
          <p:cNvPr id="127" name="Google Shape;127;p13"/>
          <p:cNvSpPr/>
          <p:nvPr/>
        </p:nvSpPr>
        <p:spPr>
          <a:xfrm>
            <a:off x="0" y="0"/>
            <a:ext cx="9144000" cy="5143500"/>
          </a:xfrm>
          <a:prstGeom prst="rect">
            <a:avLst/>
          </a:prstGeom>
          <a:solidFill>
            <a:srgbClr val="010C1D">
              <a:alpha val="84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pic>
        <p:nvPicPr>
          <p:cNvPr id="128" name="Google Shape;128;p13"/>
          <p:cNvPicPr preferRelativeResize="0"/>
          <p:nvPr/>
        </p:nvPicPr>
        <p:blipFill>
          <a:blip r:embed="rId2"/>
          <a:stretch>
            <a:fillRect/>
          </a:stretch>
        </p:blipFill>
        <p:spPr>
          <a:xfrm>
            <a:off x="-737550" y="-723950"/>
            <a:ext cx="10711301" cy="6591401"/>
          </a:xfrm>
          <a:prstGeom prst="rect">
            <a:avLst/>
          </a:prstGeom>
          <a:noFill/>
          <a:ln>
            <a:noFill/>
          </a:ln>
        </p:spPr>
      </p:pic>
      <p:sp>
        <p:nvSpPr>
          <p:cNvPr id="129" name="Google Shape;129;p13"/>
          <p:cNvSpPr txBox="1"/>
          <p:nvPr>
            <p:ph type="title"/>
          </p:nvPr>
        </p:nvSpPr>
        <p:spPr>
          <a:xfrm>
            <a:off x="726816" y="1742900"/>
            <a:ext cx="2269500" cy="5727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accent1"/>
              </a:buClr>
              <a:buSzPts val="1800"/>
              <a:buNone/>
              <a:defRPr sz="2400"/>
            </a:lvl1pPr>
            <a:lvl2pPr lvl="1" algn="ctr" rtl="0">
              <a:spcBef>
                <a:spcPts val="0"/>
              </a:spcBef>
              <a:spcAft>
                <a:spcPts val="0"/>
              </a:spcAft>
              <a:buClr>
                <a:schemeClr val="accent1"/>
              </a:buClr>
              <a:buSzPts val="2800"/>
              <a:buNone/>
              <a:defRPr>
                <a:solidFill>
                  <a:schemeClr val="accent1"/>
                </a:solidFill>
              </a:defRPr>
            </a:lvl2pPr>
            <a:lvl3pPr lvl="2" algn="ctr" rtl="0">
              <a:spcBef>
                <a:spcPts val="0"/>
              </a:spcBef>
              <a:spcAft>
                <a:spcPts val="0"/>
              </a:spcAft>
              <a:buClr>
                <a:schemeClr val="accent1"/>
              </a:buClr>
              <a:buSzPts val="2800"/>
              <a:buNone/>
              <a:defRPr>
                <a:solidFill>
                  <a:schemeClr val="accent1"/>
                </a:solidFill>
              </a:defRPr>
            </a:lvl3pPr>
            <a:lvl4pPr lvl="3" algn="ctr" rtl="0">
              <a:spcBef>
                <a:spcPts val="0"/>
              </a:spcBef>
              <a:spcAft>
                <a:spcPts val="0"/>
              </a:spcAft>
              <a:buClr>
                <a:schemeClr val="accent1"/>
              </a:buClr>
              <a:buSzPts val="2800"/>
              <a:buNone/>
              <a:defRPr>
                <a:solidFill>
                  <a:schemeClr val="accent1"/>
                </a:solidFill>
              </a:defRPr>
            </a:lvl4pPr>
            <a:lvl5pPr lvl="4" algn="ctr" rtl="0">
              <a:spcBef>
                <a:spcPts val="0"/>
              </a:spcBef>
              <a:spcAft>
                <a:spcPts val="0"/>
              </a:spcAft>
              <a:buClr>
                <a:schemeClr val="accent1"/>
              </a:buClr>
              <a:buSzPts val="2800"/>
              <a:buNone/>
              <a:defRPr>
                <a:solidFill>
                  <a:schemeClr val="accent1"/>
                </a:solidFill>
              </a:defRPr>
            </a:lvl5pPr>
            <a:lvl6pPr lvl="5" algn="ctr" rtl="0">
              <a:spcBef>
                <a:spcPts val="0"/>
              </a:spcBef>
              <a:spcAft>
                <a:spcPts val="0"/>
              </a:spcAft>
              <a:buClr>
                <a:schemeClr val="accent1"/>
              </a:buClr>
              <a:buSzPts val="2800"/>
              <a:buNone/>
              <a:defRPr>
                <a:solidFill>
                  <a:schemeClr val="accent1"/>
                </a:solidFill>
              </a:defRPr>
            </a:lvl6pPr>
            <a:lvl7pPr lvl="6" algn="ctr" rtl="0">
              <a:spcBef>
                <a:spcPts val="0"/>
              </a:spcBef>
              <a:spcAft>
                <a:spcPts val="0"/>
              </a:spcAft>
              <a:buClr>
                <a:schemeClr val="accent1"/>
              </a:buClr>
              <a:buSzPts val="2800"/>
              <a:buNone/>
              <a:defRPr>
                <a:solidFill>
                  <a:schemeClr val="accent1"/>
                </a:solidFill>
              </a:defRPr>
            </a:lvl7pPr>
            <a:lvl8pPr lvl="7" algn="ctr" rtl="0">
              <a:spcBef>
                <a:spcPts val="0"/>
              </a:spcBef>
              <a:spcAft>
                <a:spcPts val="0"/>
              </a:spcAft>
              <a:buClr>
                <a:schemeClr val="accent1"/>
              </a:buClr>
              <a:buSzPts val="2800"/>
              <a:buNone/>
              <a:defRPr>
                <a:solidFill>
                  <a:schemeClr val="accent1"/>
                </a:solidFill>
              </a:defRPr>
            </a:lvl8pPr>
            <a:lvl9pPr lvl="8" algn="ctr" rtl="0">
              <a:spcBef>
                <a:spcPts val="0"/>
              </a:spcBef>
              <a:spcAft>
                <a:spcPts val="0"/>
              </a:spcAft>
              <a:buClr>
                <a:schemeClr val="accent1"/>
              </a:buClr>
              <a:buSzPts val="2800"/>
              <a:buNone/>
              <a:defRPr>
                <a:solidFill>
                  <a:schemeClr val="accent1"/>
                </a:solidFill>
              </a:defRPr>
            </a:lvl9pPr>
          </a:lstStyle>
          <a:p/>
        </p:txBody>
      </p:sp>
      <p:sp>
        <p:nvSpPr>
          <p:cNvPr id="130" name="Google Shape;130;p13"/>
          <p:cNvSpPr txBox="1"/>
          <p:nvPr>
            <p:ph type="subTitle" idx="1"/>
          </p:nvPr>
        </p:nvSpPr>
        <p:spPr>
          <a:xfrm>
            <a:off x="720000" y="2207225"/>
            <a:ext cx="2269500" cy="5382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accent3"/>
              </a:buClr>
              <a:buSzPts val="1400"/>
              <a:buNone/>
              <a:defRPr sz="1400">
                <a:solidFill>
                  <a:schemeClr val="dk1"/>
                </a:solidFill>
              </a:defRPr>
            </a:lvl1pPr>
            <a:lvl2pPr lvl="1" algn="ctr" rtl="0">
              <a:lnSpc>
                <a:spcPct val="100000"/>
              </a:lnSpc>
              <a:spcBef>
                <a:spcPts val="0"/>
              </a:spcBef>
              <a:spcAft>
                <a:spcPts val="0"/>
              </a:spcAft>
              <a:buClr>
                <a:schemeClr val="accent3"/>
              </a:buClr>
              <a:buSzPts val="1400"/>
              <a:buNone/>
              <a:defRPr>
                <a:solidFill>
                  <a:schemeClr val="accent3"/>
                </a:solidFill>
              </a:defRPr>
            </a:lvl2pPr>
            <a:lvl3pPr lvl="2" algn="ctr" rtl="0">
              <a:lnSpc>
                <a:spcPct val="100000"/>
              </a:lnSpc>
              <a:spcBef>
                <a:spcPts val="0"/>
              </a:spcBef>
              <a:spcAft>
                <a:spcPts val="0"/>
              </a:spcAft>
              <a:buClr>
                <a:schemeClr val="accent3"/>
              </a:buClr>
              <a:buSzPts val="1400"/>
              <a:buNone/>
              <a:defRPr>
                <a:solidFill>
                  <a:schemeClr val="accent3"/>
                </a:solidFill>
              </a:defRPr>
            </a:lvl3pPr>
            <a:lvl4pPr lvl="3" algn="ctr" rtl="0">
              <a:lnSpc>
                <a:spcPct val="100000"/>
              </a:lnSpc>
              <a:spcBef>
                <a:spcPts val="0"/>
              </a:spcBef>
              <a:spcAft>
                <a:spcPts val="0"/>
              </a:spcAft>
              <a:buClr>
                <a:schemeClr val="accent3"/>
              </a:buClr>
              <a:buSzPts val="1400"/>
              <a:buNone/>
              <a:defRPr>
                <a:solidFill>
                  <a:schemeClr val="accent3"/>
                </a:solidFill>
              </a:defRPr>
            </a:lvl4pPr>
            <a:lvl5pPr lvl="4" algn="ctr" rtl="0">
              <a:lnSpc>
                <a:spcPct val="100000"/>
              </a:lnSpc>
              <a:spcBef>
                <a:spcPts val="0"/>
              </a:spcBef>
              <a:spcAft>
                <a:spcPts val="0"/>
              </a:spcAft>
              <a:buClr>
                <a:schemeClr val="accent3"/>
              </a:buClr>
              <a:buSzPts val="1400"/>
              <a:buNone/>
              <a:defRPr>
                <a:solidFill>
                  <a:schemeClr val="accent3"/>
                </a:solidFill>
              </a:defRPr>
            </a:lvl5pPr>
            <a:lvl6pPr lvl="5" algn="ctr" rtl="0">
              <a:lnSpc>
                <a:spcPct val="100000"/>
              </a:lnSpc>
              <a:spcBef>
                <a:spcPts val="0"/>
              </a:spcBef>
              <a:spcAft>
                <a:spcPts val="0"/>
              </a:spcAft>
              <a:buClr>
                <a:schemeClr val="accent3"/>
              </a:buClr>
              <a:buSzPts val="1400"/>
              <a:buNone/>
              <a:defRPr>
                <a:solidFill>
                  <a:schemeClr val="accent3"/>
                </a:solidFill>
              </a:defRPr>
            </a:lvl6pPr>
            <a:lvl7pPr lvl="6" algn="ctr" rtl="0">
              <a:lnSpc>
                <a:spcPct val="100000"/>
              </a:lnSpc>
              <a:spcBef>
                <a:spcPts val="0"/>
              </a:spcBef>
              <a:spcAft>
                <a:spcPts val="0"/>
              </a:spcAft>
              <a:buClr>
                <a:schemeClr val="accent3"/>
              </a:buClr>
              <a:buSzPts val="1400"/>
              <a:buNone/>
              <a:defRPr>
                <a:solidFill>
                  <a:schemeClr val="accent3"/>
                </a:solidFill>
              </a:defRPr>
            </a:lvl7pPr>
            <a:lvl8pPr lvl="7" algn="ctr" rtl="0">
              <a:lnSpc>
                <a:spcPct val="100000"/>
              </a:lnSpc>
              <a:spcBef>
                <a:spcPts val="0"/>
              </a:spcBef>
              <a:spcAft>
                <a:spcPts val="0"/>
              </a:spcAft>
              <a:buClr>
                <a:schemeClr val="accent3"/>
              </a:buClr>
              <a:buSzPts val="1400"/>
              <a:buNone/>
              <a:defRPr>
                <a:solidFill>
                  <a:schemeClr val="accent3"/>
                </a:solidFill>
              </a:defRPr>
            </a:lvl8pPr>
            <a:lvl9pPr lvl="8" algn="ctr" rtl="0">
              <a:lnSpc>
                <a:spcPct val="100000"/>
              </a:lnSpc>
              <a:spcBef>
                <a:spcPts val="0"/>
              </a:spcBef>
              <a:spcAft>
                <a:spcPts val="0"/>
              </a:spcAft>
              <a:buClr>
                <a:schemeClr val="accent3"/>
              </a:buClr>
              <a:buSzPts val="1400"/>
              <a:buNone/>
              <a:defRPr>
                <a:solidFill>
                  <a:schemeClr val="accent3"/>
                </a:solidFill>
              </a:defRPr>
            </a:lvl9pPr>
          </a:lstStyle>
          <a:p/>
        </p:txBody>
      </p:sp>
      <p:sp>
        <p:nvSpPr>
          <p:cNvPr id="131" name="Google Shape;131;p13"/>
          <p:cNvSpPr txBox="1"/>
          <p:nvPr>
            <p:ph type="title" idx="2"/>
          </p:nvPr>
        </p:nvSpPr>
        <p:spPr>
          <a:xfrm>
            <a:off x="3443816" y="1742900"/>
            <a:ext cx="2269800" cy="5727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accent1"/>
              </a:buClr>
              <a:buSzPts val="1800"/>
              <a:buNone/>
              <a:defRPr sz="2400"/>
            </a:lvl1pPr>
            <a:lvl2pPr lvl="1" algn="ctr" rtl="0">
              <a:spcBef>
                <a:spcPts val="0"/>
              </a:spcBef>
              <a:spcAft>
                <a:spcPts val="0"/>
              </a:spcAft>
              <a:buClr>
                <a:schemeClr val="accent1"/>
              </a:buClr>
              <a:buSzPts val="2800"/>
              <a:buNone/>
              <a:defRPr>
                <a:solidFill>
                  <a:schemeClr val="accent1"/>
                </a:solidFill>
              </a:defRPr>
            </a:lvl2pPr>
            <a:lvl3pPr lvl="2" algn="ctr" rtl="0">
              <a:spcBef>
                <a:spcPts val="0"/>
              </a:spcBef>
              <a:spcAft>
                <a:spcPts val="0"/>
              </a:spcAft>
              <a:buClr>
                <a:schemeClr val="accent1"/>
              </a:buClr>
              <a:buSzPts val="2800"/>
              <a:buNone/>
              <a:defRPr>
                <a:solidFill>
                  <a:schemeClr val="accent1"/>
                </a:solidFill>
              </a:defRPr>
            </a:lvl3pPr>
            <a:lvl4pPr lvl="3" algn="ctr" rtl="0">
              <a:spcBef>
                <a:spcPts val="0"/>
              </a:spcBef>
              <a:spcAft>
                <a:spcPts val="0"/>
              </a:spcAft>
              <a:buClr>
                <a:schemeClr val="accent1"/>
              </a:buClr>
              <a:buSzPts val="2800"/>
              <a:buNone/>
              <a:defRPr>
                <a:solidFill>
                  <a:schemeClr val="accent1"/>
                </a:solidFill>
              </a:defRPr>
            </a:lvl4pPr>
            <a:lvl5pPr lvl="4" algn="ctr" rtl="0">
              <a:spcBef>
                <a:spcPts val="0"/>
              </a:spcBef>
              <a:spcAft>
                <a:spcPts val="0"/>
              </a:spcAft>
              <a:buClr>
                <a:schemeClr val="accent1"/>
              </a:buClr>
              <a:buSzPts val="2800"/>
              <a:buNone/>
              <a:defRPr>
                <a:solidFill>
                  <a:schemeClr val="accent1"/>
                </a:solidFill>
              </a:defRPr>
            </a:lvl5pPr>
            <a:lvl6pPr lvl="5" algn="ctr" rtl="0">
              <a:spcBef>
                <a:spcPts val="0"/>
              </a:spcBef>
              <a:spcAft>
                <a:spcPts val="0"/>
              </a:spcAft>
              <a:buClr>
                <a:schemeClr val="accent1"/>
              </a:buClr>
              <a:buSzPts val="2800"/>
              <a:buNone/>
              <a:defRPr>
                <a:solidFill>
                  <a:schemeClr val="accent1"/>
                </a:solidFill>
              </a:defRPr>
            </a:lvl6pPr>
            <a:lvl7pPr lvl="6" algn="ctr" rtl="0">
              <a:spcBef>
                <a:spcPts val="0"/>
              </a:spcBef>
              <a:spcAft>
                <a:spcPts val="0"/>
              </a:spcAft>
              <a:buClr>
                <a:schemeClr val="accent1"/>
              </a:buClr>
              <a:buSzPts val="2800"/>
              <a:buNone/>
              <a:defRPr>
                <a:solidFill>
                  <a:schemeClr val="accent1"/>
                </a:solidFill>
              </a:defRPr>
            </a:lvl7pPr>
            <a:lvl8pPr lvl="7" algn="ctr" rtl="0">
              <a:spcBef>
                <a:spcPts val="0"/>
              </a:spcBef>
              <a:spcAft>
                <a:spcPts val="0"/>
              </a:spcAft>
              <a:buClr>
                <a:schemeClr val="accent1"/>
              </a:buClr>
              <a:buSzPts val="2800"/>
              <a:buNone/>
              <a:defRPr>
                <a:solidFill>
                  <a:schemeClr val="accent1"/>
                </a:solidFill>
              </a:defRPr>
            </a:lvl8pPr>
            <a:lvl9pPr lvl="8" algn="ctr" rtl="0">
              <a:spcBef>
                <a:spcPts val="0"/>
              </a:spcBef>
              <a:spcAft>
                <a:spcPts val="0"/>
              </a:spcAft>
              <a:buClr>
                <a:schemeClr val="accent1"/>
              </a:buClr>
              <a:buSzPts val="2800"/>
              <a:buNone/>
              <a:defRPr>
                <a:solidFill>
                  <a:schemeClr val="accent1"/>
                </a:solidFill>
              </a:defRPr>
            </a:lvl9pPr>
          </a:lstStyle>
          <a:p/>
        </p:txBody>
      </p:sp>
      <p:sp>
        <p:nvSpPr>
          <p:cNvPr id="132" name="Google Shape;132;p13"/>
          <p:cNvSpPr txBox="1"/>
          <p:nvPr>
            <p:ph type="subTitle" idx="3"/>
          </p:nvPr>
        </p:nvSpPr>
        <p:spPr>
          <a:xfrm>
            <a:off x="3443750" y="2214775"/>
            <a:ext cx="2269800" cy="5382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133" name="Google Shape;133;p13"/>
          <p:cNvSpPr txBox="1"/>
          <p:nvPr>
            <p:ph type="title" idx="4"/>
          </p:nvPr>
        </p:nvSpPr>
        <p:spPr>
          <a:xfrm>
            <a:off x="720438" y="3375963"/>
            <a:ext cx="2269800" cy="5727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accent1"/>
              </a:buClr>
              <a:buSzPts val="1800"/>
              <a:buNone/>
              <a:defRPr sz="2400"/>
            </a:lvl1pPr>
            <a:lvl2pPr lvl="1" algn="ctr" rtl="0">
              <a:spcBef>
                <a:spcPts val="0"/>
              </a:spcBef>
              <a:spcAft>
                <a:spcPts val="0"/>
              </a:spcAft>
              <a:buClr>
                <a:schemeClr val="accent1"/>
              </a:buClr>
              <a:buSzPts val="2800"/>
              <a:buNone/>
              <a:defRPr>
                <a:solidFill>
                  <a:schemeClr val="accent1"/>
                </a:solidFill>
              </a:defRPr>
            </a:lvl2pPr>
            <a:lvl3pPr lvl="2" algn="ctr" rtl="0">
              <a:spcBef>
                <a:spcPts val="0"/>
              </a:spcBef>
              <a:spcAft>
                <a:spcPts val="0"/>
              </a:spcAft>
              <a:buClr>
                <a:schemeClr val="accent1"/>
              </a:buClr>
              <a:buSzPts val="2800"/>
              <a:buNone/>
              <a:defRPr>
                <a:solidFill>
                  <a:schemeClr val="accent1"/>
                </a:solidFill>
              </a:defRPr>
            </a:lvl3pPr>
            <a:lvl4pPr lvl="3" algn="ctr" rtl="0">
              <a:spcBef>
                <a:spcPts val="0"/>
              </a:spcBef>
              <a:spcAft>
                <a:spcPts val="0"/>
              </a:spcAft>
              <a:buClr>
                <a:schemeClr val="accent1"/>
              </a:buClr>
              <a:buSzPts val="2800"/>
              <a:buNone/>
              <a:defRPr>
                <a:solidFill>
                  <a:schemeClr val="accent1"/>
                </a:solidFill>
              </a:defRPr>
            </a:lvl4pPr>
            <a:lvl5pPr lvl="4" algn="ctr" rtl="0">
              <a:spcBef>
                <a:spcPts val="0"/>
              </a:spcBef>
              <a:spcAft>
                <a:spcPts val="0"/>
              </a:spcAft>
              <a:buClr>
                <a:schemeClr val="accent1"/>
              </a:buClr>
              <a:buSzPts val="2800"/>
              <a:buNone/>
              <a:defRPr>
                <a:solidFill>
                  <a:schemeClr val="accent1"/>
                </a:solidFill>
              </a:defRPr>
            </a:lvl5pPr>
            <a:lvl6pPr lvl="5" algn="ctr" rtl="0">
              <a:spcBef>
                <a:spcPts val="0"/>
              </a:spcBef>
              <a:spcAft>
                <a:spcPts val="0"/>
              </a:spcAft>
              <a:buClr>
                <a:schemeClr val="accent1"/>
              </a:buClr>
              <a:buSzPts val="2800"/>
              <a:buNone/>
              <a:defRPr>
                <a:solidFill>
                  <a:schemeClr val="accent1"/>
                </a:solidFill>
              </a:defRPr>
            </a:lvl6pPr>
            <a:lvl7pPr lvl="6" algn="ctr" rtl="0">
              <a:spcBef>
                <a:spcPts val="0"/>
              </a:spcBef>
              <a:spcAft>
                <a:spcPts val="0"/>
              </a:spcAft>
              <a:buClr>
                <a:schemeClr val="accent1"/>
              </a:buClr>
              <a:buSzPts val="2800"/>
              <a:buNone/>
              <a:defRPr>
                <a:solidFill>
                  <a:schemeClr val="accent1"/>
                </a:solidFill>
              </a:defRPr>
            </a:lvl7pPr>
            <a:lvl8pPr lvl="7" algn="ctr" rtl="0">
              <a:spcBef>
                <a:spcPts val="0"/>
              </a:spcBef>
              <a:spcAft>
                <a:spcPts val="0"/>
              </a:spcAft>
              <a:buClr>
                <a:schemeClr val="accent1"/>
              </a:buClr>
              <a:buSzPts val="2800"/>
              <a:buNone/>
              <a:defRPr>
                <a:solidFill>
                  <a:schemeClr val="accent1"/>
                </a:solidFill>
              </a:defRPr>
            </a:lvl8pPr>
            <a:lvl9pPr lvl="8" algn="ctr" rtl="0">
              <a:spcBef>
                <a:spcPts val="0"/>
              </a:spcBef>
              <a:spcAft>
                <a:spcPts val="0"/>
              </a:spcAft>
              <a:buClr>
                <a:schemeClr val="accent1"/>
              </a:buClr>
              <a:buSzPts val="2800"/>
              <a:buNone/>
              <a:defRPr>
                <a:solidFill>
                  <a:schemeClr val="accent1"/>
                </a:solidFill>
              </a:defRPr>
            </a:lvl9pPr>
          </a:lstStyle>
          <a:p/>
        </p:txBody>
      </p:sp>
      <p:sp>
        <p:nvSpPr>
          <p:cNvPr id="134" name="Google Shape;134;p13"/>
          <p:cNvSpPr txBox="1"/>
          <p:nvPr>
            <p:ph type="subTitle" idx="5"/>
          </p:nvPr>
        </p:nvSpPr>
        <p:spPr>
          <a:xfrm>
            <a:off x="720375" y="3837363"/>
            <a:ext cx="2269800" cy="5382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135" name="Google Shape;135;p13"/>
          <p:cNvSpPr txBox="1"/>
          <p:nvPr>
            <p:ph type="title" idx="6"/>
          </p:nvPr>
        </p:nvSpPr>
        <p:spPr>
          <a:xfrm>
            <a:off x="3443358" y="3375963"/>
            <a:ext cx="2269500" cy="572700"/>
          </a:xfrm>
          <a:prstGeom prst="rect">
            <a:avLst/>
          </a:prstGeom>
          <a:noFill/>
          <a:ln>
            <a:noFill/>
          </a:ln>
        </p:spPr>
        <p:txBody>
          <a:bodyPr spcFirstLastPara="1" wrap="square" lIns="91425" tIns="91425" rIns="91425" bIns="91425" anchor="ctr" anchorCtr="0">
            <a:noAutofit/>
          </a:bodyPr>
          <a:lstStyle>
            <a:lvl1pPr marR="38100" lvl="0" rtl="0">
              <a:spcBef>
                <a:spcPts val="0"/>
              </a:spcBef>
              <a:spcAft>
                <a:spcPts val="0"/>
              </a:spcAft>
              <a:buClr>
                <a:schemeClr val="accent1"/>
              </a:buClr>
              <a:buSzPts val="1800"/>
              <a:buNone/>
              <a:defRPr sz="2400"/>
            </a:lvl1pPr>
            <a:lvl2pPr lvl="1" algn="ctr" rtl="0">
              <a:spcBef>
                <a:spcPts val="0"/>
              </a:spcBef>
              <a:spcAft>
                <a:spcPts val="0"/>
              </a:spcAft>
              <a:buClr>
                <a:schemeClr val="accent1"/>
              </a:buClr>
              <a:buSzPts val="2800"/>
              <a:buNone/>
              <a:defRPr>
                <a:solidFill>
                  <a:schemeClr val="accent1"/>
                </a:solidFill>
              </a:defRPr>
            </a:lvl2pPr>
            <a:lvl3pPr lvl="2" algn="ctr" rtl="0">
              <a:spcBef>
                <a:spcPts val="0"/>
              </a:spcBef>
              <a:spcAft>
                <a:spcPts val="0"/>
              </a:spcAft>
              <a:buClr>
                <a:schemeClr val="accent1"/>
              </a:buClr>
              <a:buSzPts val="2800"/>
              <a:buNone/>
              <a:defRPr>
                <a:solidFill>
                  <a:schemeClr val="accent1"/>
                </a:solidFill>
              </a:defRPr>
            </a:lvl3pPr>
            <a:lvl4pPr lvl="3" algn="ctr" rtl="0">
              <a:spcBef>
                <a:spcPts val="0"/>
              </a:spcBef>
              <a:spcAft>
                <a:spcPts val="0"/>
              </a:spcAft>
              <a:buClr>
                <a:schemeClr val="accent1"/>
              </a:buClr>
              <a:buSzPts val="2800"/>
              <a:buNone/>
              <a:defRPr>
                <a:solidFill>
                  <a:schemeClr val="accent1"/>
                </a:solidFill>
              </a:defRPr>
            </a:lvl4pPr>
            <a:lvl5pPr lvl="4" algn="ctr" rtl="0">
              <a:spcBef>
                <a:spcPts val="0"/>
              </a:spcBef>
              <a:spcAft>
                <a:spcPts val="0"/>
              </a:spcAft>
              <a:buClr>
                <a:schemeClr val="accent1"/>
              </a:buClr>
              <a:buSzPts val="2800"/>
              <a:buNone/>
              <a:defRPr>
                <a:solidFill>
                  <a:schemeClr val="accent1"/>
                </a:solidFill>
              </a:defRPr>
            </a:lvl5pPr>
            <a:lvl6pPr lvl="5" algn="ctr" rtl="0">
              <a:spcBef>
                <a:spcPts val="0"/>
              </a:spcBef>
              <a:spcAft>
                <a:spcPts val="0"/>
              </a:spcAft>
              <a:buClr>
                <a:schemeClr val="accent1"/>
              </a:buClr>
              <a:buSzPts val="2800"/>
              <a:buNone/>
              <a:defRPr>
                <a:solidFill>
                  <a:schemeClr val="accent1"/>
                </a:solidFill>
              </a:defRPr>
            </a:lvl6pPr>
            <a:lvl7pPr lvl="6" algn="ctr" rtl="0">
              <a:spcBef>
                <a:spcPts val="0"/>
              </a:spcBef>
              <a:spcAft>
                <a:spcPts val="0"/>
              </a:spcAft>
              <a:buClr>
                <a:schemeClr val="accent1"/>
              </a:buClr>
              <a:buSzPts val="2800"/>
              <a:buNone/>
              <a:defRPr>
                <a:solidFill>
                  <a:schemeClr val="accent1"/>
                </a:solidFill>
              </a:defRPr>
            </a:lvl7pPr>
            <a:lvl8pPr lvl="7" algn="ctr" rtl="0">
              <a:spcBef>
                <a:spcPts val="0"/>
              </a:spcBef>
              <a:spcAft>
                <a:spcPts val="0"/>
              </a:spcAft>
              <a:buClr>
                <a:schemeClr val="accent1"/>
              </a:buClr>
              <a:buSzPts val="2800"/>
              <a:buNone/>
              <a:defRPr>
                <a:solidFill>
                  <a:schemeClr val="accent1"/>
                </a:solidFill>
              </a:defRPr>
            </a:lvl8pPr>
            <a:lvl9pPr lvl="8" algn="ctr" rtl="0">
              <a:spcBef>
                <a:spcPts val="0"/>
              </a:spcBef>
              <a:spcAft>
                <a:spcPts val="0"/>
              </a:spcAft>
              <a:buClr>
                <a:schemeClr val="accent1"/>
              </a:buClr>
              <a:buSzPts val="2800"/>
              <a:buNone/>
              <a:defRPr>
                <a:solidFill>
                  <a:schemeClr val="accent1"/>
                </a:solidFill>
              </a:defRPr>
            </a:lvl9pPr>
          </a:lstStyle>
          <a:p/>
        </p:txBody>
      </p:sp>
      <p:sp>
        <p:nvSpPr>
          <p:cNvPr id="136" name="Google Shape;136;p13"/>
          <p:cNvSpPr txBox="1"/>
          <p:nvPr>
            <p:ph type="subTitle" idx="7"/>
          </p:nvPr>
        </p:nvSpPr>
        <p:spPr>
          <a:xfrm>
            <a:off x="3443225" y="3837338"/>
            <a:ext cx="2269500" cy="5382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accent3"/>
              </a:buClr>
              <a:buSzPts val="1400"/>
              <a:buNone/>
              <a:defRPr sz="1400">
                <a:solidFill>
                  <a:schemeClr val="dk1"/>
                </a:solidFill>
              </a:defRPr>
            </a:lvl1pPr>
            <a:lvl2pPr lvl="1" algn="ctr" rtl="0">
              <a:lnSpc>
                <a:spcPct val="100000"/>
              </a:lnSpc>
              <a:spcBef>
                <a:spcPts val="0"/>
              </a:spcBef>
              <a:spcAft>
                <a:spcPts val="0"/>
              </a:spcAft>
              <a:buClr>
                <a:schemeClr val="accent3"/>
              </a:buClr>
              <a:buSzPts val="1400"/>
              <a:buNone/>
              <a:defRPr>
                <a:solidFill>
                  <a:schemeClr val="accent3"/>
                </a:solidFill>
              </a:defRPr>
            </a:lvl2pPr>
            <a:lvl3pPr lvl="2" algn="ctr" rtl="0">
              <a:lnSpc>
                <a:spcPct val="100000"/>
              </a:lnSpc>
              <a:spcBef>
                <a:spcPts val="0"/>
              </a:spcBef>
              <a:spcAft>
                <a:spcPts val="0"/>
              </a:spcAft>
              <a:buClr>
                <a:schemeClr val="accent3"/>
              </a:buClr>
              <a:buSzPts val="1400"/>
              <a:buNone/>
              <a:defRPr>
                <a:solidFill>
                  <a:schemeClr val="accent3"/>
                </a:solidFill>
              </a:defRPr>
            </a:lvl3pPr>
            <a:lvl4pPr lvl="3" algn="ctr" rtl="0">
              <a:lnSpc>
                <a:spcPct val="100000"/>
              </a:lnSpc>
              <a:spcBef>
                <a:spcPts val="0"/>
              </a:spcBef>
              <a:spcAft>
                <a:spcPts val="0"/>
              </a:spcAft>
              <a:buClr>
                <a:schemeClr val="accent3"/>
              </a:buClr>
              <a:buSzPts val="1400"/>
              <a:buNone/>
              <a:defRPr>
                <a:solidFill>
                  <a:schemeClr val="accent3"/>
                </a:solidFill>
              </a:defRPr>
            </a:lvl4pPr>
            <a:lvl5pPr lvl="4" algn="ctr" rtl="0">
              <a:lnSpc>
                <a:spcPct val="100000"/>
              </a:lnSpc>
              <a:spcBef>
                <a:spcPts val="0"/>
              </a:spcBef>
              <a:spcAft>
                <a:spcPts val="0"/>
              </a:spcAft>
              <a:buClr>
                <a:schemeClr val="accent3"/>
              </a:buClr>
              <a:buSzPts val="1400"/>
              <a:buNone/>
              <a:defRPr>
                <a:solidFill>
                  <a:schemeClr val="accent3"/>
                </a:solidFill>
              </a:defRPr>
            </a:lvl5pPr>
            <a:lvl6pPr lvl="5" algn="ctr" rtl="0">
              <a:lnSpc>
                <a:spcPct val="100000"/>
              </a:lnSpc>
              <a:spcBef>
                <a:spcPts val="0"/>
              </a:spcBef>
              <a:spcAft>
                <a:spcPts val="0"/>
              </a:spcAft>
              <a:buClr>
                <a:schemeClr val="accent3"/>
              </a:buClr>
              <a:buSzPts val="1400"/>
              <a:buNone/>
              <a:defRPr>
                <a:solidFill>
                  <a:schemeClr val="accent3"/>
                </a:solidFill>
              </a:defRPr>
            </a:lvl6pPr>
            <a:lvl7pPr lvl="6" algn="ctr" rtl="0">
              <a:lnSpc>
                <a:spcPct val="100000"/>
              </a:lnSpc>
              <a:spcBef>
                <a:spcPts val="0"/>
              </a:spcBef>
              <a:spcAft>
                <a:spcPts val="0"/>
              </a:spcAft>
              <a:buClr>
                <a:schemeClr val="accent3"/>
              </a:buClr>
              <a:buSzPts val="1400"/>
              <a:buNone/>
              <a:defRPr>
                <a:solidFill>
                  <a:schemeClr val="accent3"/>
                </a:solidFill>
              </a:defRPr>
            </a:lvl7pPr>
            <a:lvl8pPr lvl="7" algn="ctr" rtl="0">
              <a:lnSpc>
                <a:spcPct val="100000"/>
              </a:lnSpc>
              <a:spcBef>
                <a:spcPts val="0"/>
              </a:spcBef>
              <a:spcAft>
                <a:spcPts val="0"/>
              </a:spcAft>
              <a:buClr>
                <a:schemeClr val="accent3"/>
              </a:buClr>
              <a:buSzPts val="1400"/>
              <a:buNone/>
              <a:defRPr>
                <a:solidFill>
                  <a:schemeClr val="accent3"/>
                </a:solidFill>
              </a:defRPr>
            </a:lvl8pPr>
            <a:lvl9pPr lvl="8" algn="ctr" rtl="0">
              <a:lnSpc>
                <a:spcPct val="100000"/>
              </a:lnSpc>
              <a:spcBef>
                <a:spcPts val="0"/>
              </a:spcBef>
              <a:spcAft>
                <a:spcPts val="0"/>
              </a:spcAft>
              <a:buClr>
                <a:schemeClr val="accent3"/>
              </a:buClr>
              <a:buSzPts val="1400"/>
              <a:buNone/>
              <a:defRPr>
                <a:solidFill>
                  <a:schemeClr val="accent3"/>
                </a:solidFill>
              </a:defRPr>
            </a:lvl9pPr>
          </a:lstStyle>
          <a:p/>
        </p:txBody>
      </p:sp>
      <p:sp>
        <p:nvSpPr>
          <p:cNvPr id="137" name="Google Shape;137;p13"/>
          <p:cNvSpPr txBox="1"/>
          <p:nvPr>
            <p:ph type="title" idx="8"/>
          </p:nvPr>
        </p:nvSpPr>
        <p:spPr>
          <a:xfrm>
            <a:off x="713225" y="1226523"/>
            <a:ext cx="818700" cy="462000"/>
          </a:xfrm>
          <a:prstGeom prst="rect">
            <a:avLst/>
          </a:prstGeom>
          <a:noFill/>
          <a:ln>
            <a:noFill/>
          </a:ln>
          <a:effectLst>
            <a:outerShdw blurRad="214313" dist="47625" dir="5400000" algn="bl" rotWithShape="0">
              <a:schemeClr val="accent3">
                <a:alpha val="94000"/>
              </a:schemeClr>
            </a:outerShdw>
          </a:effectLst>
        </p:spPr>
        <p:txBody>
          <a:bodyPr spcFirstLastPara="1" wrap="square" lIns="91425" tIns="91425" rIns="91425" bIns="91425" anchor="ctr" anchorCtr="0">
            <a:noAutofit/>
          </a:bodyPr>
          <a:lstStyle>
            <a:lvl1pPr lvl="0" algn="ctr" rtl="0">
              <a:spcBef>
                <a:spcPts val="0"/>
              </a:spcBef>
              <a:spcAft>
                <a:spcPts val="0"/>
              </a:spcAft>
              <a:buSzPts val="2800"/>
              <a:buNone/>
              <a:defRPr sz="4000"/>
            </a:lvl1pPr>
            <a:lvl2pPr lvl="1" rtl="0">
              <a:spcBef>
                <a:spcPts val="0"/>
              </a:spcBef>
              <a:spcAft>
                <a:spcPts val="0"/>
              </a:spcAft>
              <a:buSzPts val="2800"/>
              <a:buNone/>
              <a:defRPr>
                <a:highlight>
                  <a:schemeClr val="dk1"/>
                </a:highlight>
              </a:defRPr>
            </a:lvl2pPr>
            <a:lvl3pPr lvl="2" rtl="0">
              <a:spcBef>
                <a:spcPts val="0"/>
              </a:spcBef>
              <a:spcAft>
                <a:spcPts val="0"/>
              </a:spcAft>
              <a:buSzPts val="2800"/>
              <a:buNone/>
              <a:defRPr>
                <a:highlight>
                  <a:schemeClr val="dk1"/>
                </a:highlight>
              </a:defRPr>
            </a:lvl3pPr>
            <a:lvl4pPr lvl="3" rtl="0">
              <a:spcBef>
                <a:spcPts val="0"/>
              </a:spcBef>
              <a:spcAft>
                <a:spcPts val="0"/>
              </a:spcAft>
              <a:buSzPts val="2800"/>
              <a:buNone/>
              <a:defRPr>
                <a:highlight>
                  <a:schemeClr val="dk1"/>
                </a:highlight>
              </a:defRPr>
            </a:lvl4pPr>
            <a:lvl5pPr lvl="4" rtl="0">
              <a:spcBef>
                <a:spcPts val="0"/>
              </a:spcBef>
              <a:spcAft>
                <a:spcPts val="0"/>
              </a:spcAft>
              <a:buSzPts val="2800"/>
              <a:buNone/>
              <a:defRPr>
                <a:highlight>
                  <a:schemeClr val="dk1"/>
                </a:highlight>
              </a:defRPr>
            </a:lvl5pPr>
            <a:lvl6pPr lvl="5" rtl="0">
              <a:spcBef>
                <a:spcPts val="0"/>
              </a:spcBef>
              <a:spcAft>
                <a:spcPts val="0"/>
              </a:spcAft>
              <a:buSzPts val="2800"/>
              <a:buNone/>
              <a:defRPr>
                <a:highlight>
                  <a:schemeClr val="dk1"/>
                </a:highlight>
              </a:defRPr>
            </a:lvl6pPr>
            <a:lvl7pPr lvl="6" rtl="0">
              <a:spcBef>
                <a:spcPts val="0"/>
              </a:spcBef>
              <a:spcAft>
                <a:spcPts val="0"/>
              </a:spcAft>
              <a:buSzPts val="2800"/>
              <a:buNone/>
              <a:defRPr>
                <a:highlight>
                  <a:schemeClr val="dk1"/>
                </a:highlight>
              </a:defRPr>
            </a:lvl7pPr>
            <a:lvl8pPr lvl="7" rtl="0">
              <a:spcBef>
                <a:spcPts val="0"/>
              </a:spcBef>
              <a:spcAft>
                <a:spcPts val="0"/>
              </a:spcAft>
              <a:buSzPts val="2800"/>
              <a:buNone/>
              <a:defRPr>
                <a:highlight>
                  <a:schemeClr val="dk1"/>
                </a:highlight>
              </a:defRPr>
            </a:lvl8pPr>
            <a:lvl9pPr lvl="8" rtl="0">
              <a:spcBef>
                <a:spcPts val="0"/>
              </a:spcBef>
              <a:spcAft>
                <a:spcPts val="0"/>
              </a:spcAft>
              <a:buSzPts val="2800"/>
              <a:buNone/>
              <a:defRPr>
                <a:highlight>
                  <a:schemeClr val="dk1"/>
                </a:highlight>
              </a:defRPr>
            </a:lvl9pPr>
          </a:lstStyle>
          <a:p/>
        </p:txBody>
      </p:sp>
      <p:sp>
        <p:nvSpPr>
          <p:cNvPr id="138" name="Google Shape;138;p13"/>
          <p:cNvSpPr txBox="1"/>
          <p:nvPr>
            <p:ph type="title" idx="9"/>
          </p:nvPr>
        </p:nvSpPr>
        <p:spPr>
          <a:xfrm>
            <a:off x="3437134" y="1226523"/>
            <a:ext cx="818700" cy="462000"/>
          </a:xfrm>
          <a:prstGeom prst="rect">
            <a:avLst/>
          </a:prstGeom>
          <a:noFill/>
          <a:ln>
            <a:noFill/>
          </a:ln>
          <a:effectLst>
            <a:outerShdw blurRad="214313" dist="47625" dir="5400000" algn="bl" rotWithShape="0">
              <a:schemeClr val="accent3">
                <a:alpha val="94000"/>
              </a:schemeClr>
            </a:outerShdw>
          </a:effectLst>
        </p:spPr>
        <p:txBody>
          <a:bodyPr spcFirstLastPara="1" wrap="square" lIns="91425" tIns="91425" rIns="91425" bIns="91425" anchor="ctr" anchorCtr="0">
            <a:noAutofit/>
          </a:bodyPr>
          <a:lstStyle>
            <a:lvl1pPr lvl="0" algn="ctr" rtl="0">
              <a:spcBef>
                <a:spcPts val="0"/>
              </a:spcBef>
              <a:spcAft>
                <a:spcPts val="0"/>
              </a:spcAft>
              <a:buSzPts val="28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39" name="Google Shape;139;p13"/>
          <p:cNvSpPr txBox="1"/>
          <p:nvPr>
            <p:ph type="title" idx="13"/>
          </p:nvPr>
        </p:nvSpPr>
        <p:spPr>
          <a:xfrm>
            <a:off x="720450" y="2872738"/>
            <a:ext cx="818700" cy="462000"/>
          </a:xfrm>
          <a:prstGeom prst="rect">
            <a:avLst/>
          </a:prstGeom>
          <a:noFill/>
          <a:ln>
            <a:noFill/>
          </a:ln>
          <a:effectLst>
            <a:outerShdw blurRad="214313" dist="47625" dir="5400000" algn="bl" rotWithShape="0">
              <a:schemeClr val="accent3">
                <a:alpha val="94000"/>
              </a:schemeClr>
            </a:outerShdw>
          </a:effectLst>
        </p:spPr>
        <p:txBody>
          <a:bodyPr spcFirstLastPara="1" wrap="square" lIns="91425" tIns="91425" rIns="91425" bIns="91425" anchor="ctr" anchorCtr="0">
            <a:noAutofit/>
          </a:bodyPr>
          <a:lstStyle>
            <a:lvl1pPr lvl="0" algn="ctr" rtl="0">
              <a:spcBef>
                <a:spcPts val="0"/>
              </a:spcBef>
              <a:spcAft>
                <a:spcPts val="0"/>
              </a:spcAft>
              <a:buSzPts val="2800"/>
              <a:buNone/>
              <a:defRPr sz="4000"/>
            </a:lvl1pPr>
            <a:lvl2pPr lvl="1" rtl="0">
              <a:spcBef>
                <a:spcPts val="0"/>
              </a:spcBef>
              <a:spcAft>
                <a:spcPts val="0"/>
              </a:spcAft>
              <a:buSzPts val="2800"/>
              <a:buNone/>
              <a:defRPr>
                <a:highlight>
                  <a:schemeClr val="dk1"/>
                </a:highlight>
              </a:defRPr>
            </a:lvl2pPr>
            <a:lvl3pPr lvl="2" rtl="0">
              <a:spcBef>
                <a:spcPts val="0"/>
              </a:spcBef>
              <a:spcAft>
                <a:spcPts val="0"/>
              </a:spcAft>
              <a:buSzPts val="2800"/>
              <a:buNone/>
              <a:defRPr>
                <a:highlight>
                  <a:schemeClr val="dk1"/>
                </a:highlight>
              </a:defRPr>
            </a:lvl3pPr>
            <a:lvl4pPr lvl="3" rtl="0">
              <a:spcBef>
                <a:spcPts val="0"/>
              </a:spcBef>
              <a:spcAft>
                <a:spcPts val="0"/>
              </a:spcAft>
              <a:buSzPts val="2800"/>
              <a:buNone/>
              <a:defRPr>
                <a:highlight>
                  <a:schemeClr val="dk1"/>
                </a:highlight>
              </a:defRPr>
            </a:lvl4pPr>
            <a:lvl5pPr lvl="4" rtl="0">
              <a:spcBef>
                <a:spcPts val="0"/>
              </a:spcBef>
              <a:spcAft>
                <a:spcPts val="0"/>
              </a:spcAft>
              <a:buSzPts val="2800"/>
              <a:buNone/>
              <a:defRPr>
                <a:highlight>
                  <a:schemeClr val="dk1"/>
                </a:highlight>
              </a:defRPr>
            </a:lvl5pPr>
            <a:lvl6pPr lvl="5" rtl="0">
              <a:spcBef>
                <a:spcPts val="0"/>
              </a:spcBef>
              <a:spcAft>
                <a:spcPts val="0"/>
              </a:spcAft>
              <a:buSzPts val="2800"/>
              <a:buNone/>
              <a:defRPr>
                <a:highlight>
                  <a:schemeClr val="dk1"/>
                </a:highlight>
              </a:defRPr>
            </a:lvl6pPr>
            <a:lvl7pPr lvl="6" rtl="0">
              <a:spcBef>
                <a:spcPts val="0"/>
              </a:spcBef>
              <a:spcAft>
                <a:spcPts val="0"/>
              </a:spcAft>
              <a:buSzPts val="2800"/>
              <a:buNone/>
              <a:defRPr>
                <a:highlight>
                  <a:schemeClr val="dk1"/>
                </a:highlight>
              </a:defRPr>
            </a:lvl7pPr>
            <a:lvl8pPr lvl="7" rtl="0">
              <a:spcBef>
                <a:spcPts val="0"/>
              </a:spcBef>
              <a:spcAft>
                <a:spcPts val="0"/>
              </a:spcAft>
              <a:buSzPts val="2800"/>
              <a:buNone/>
              <a:defRPr>
                <a:highlight>
                  <a:schemeClr val="dk1"/>
                </a:highlight>
              </a:defRPr>
            </a:lvl8pPr>
            <a:lvl9pPr lvl="8" rtl="0">
              <a:spcBef>
                <a:spcPts val="0"/>
              </a:spcBef>
              <a:spcAft>
                <a:spcPts val="0"/>
              </a:spcAft>
              <a:buSzPts val="2800"/>
              <a:buNone/>
              <a:defRPr>
                <a:highlight>
                  <a:schemeClr val="dk1"/>
                </a:highlight>
              </a:defRPr>
            </a:lvl9pPr>
          </a:lstStyle>
          <a:p/>
        </p:txBody>
      </p:sp>
      <p:sp>
        <p:nvSpPr>
          <p:cNvPr id="140" name="Google Shape;140;p13"/>
          <p:cNvSpPr txBox="1"/>
          <p:nvPr>
            <p:ph type="title" idx="14"/>
          </p:nvPr>
        </p:nvSpPr>
        <p:spPr>
          <a:xfrm>
            <a:off x="720000" y="532750"/>
            <a:ext cx="7704000" cy="572700"/>
          </a:xfrm>
          <a:prstGeom prst="rect">
            <a:avLst/>
          </a:prstGeom>
          <a:noFill/>
          <a:effectLst>
            <a:outerShdw blurRad="314325" dist="19050" dir="5400000" algn="bl" rotWithShape="0">
              <a:schemeClr val="accent3">
                <a:alpha val="96000"/>
              </a:schemeClr>
            </a:outerShdw>
          </a:effectLst>
        </p:spPr>
        <p:txBody>
          <a:bodyPr spcFirstLastPara="1" wrap="square" lIns="91425" tIns="91425" rIns="91425" bIns="91425" anchor="ctr" anchorCtr="0">
            <a:noAutofit/>
          </a:bodyPr>
          <a:lstStyle>
            <a:lvl1pPr lvl="0" rtl="0">
              <a:spcBef>
                <a:spcPts val="0"/>
              </a:spcBef>
              <a:spcAft>
                <a:spcPts val="0"/>
              </a:spcAft>
              <a:buSzPts val="2800"/>
              <a:buNone/>
              <a:defRPr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41" name="Google Shape;141;p13"/>
          <p:cNvSpPr txBox="1"/>
          <p:nvPr>
            <p:ph type="title" idx="15"/>
          </p:nvPr>
        </p:nvSpPr>
        <p:spPr>
          <a:xfrm>
            <a:off x="3440846" y="2872739"/>
            <a:ext cx="818700" cy="462000"/>
          </a:xfrm>
          <a:prstGeom prst="rect">
            <a:avLst/>
          </a:prstGeom>
          <a:noFill/>
          <a:ln>
            <a:noFill/>
          </a:ln>
          <a:effectLst>
            <a:outerShdw blurRad="214313" dist="47625" dir="5400000" algn="bl" rotWithShape="0">
              <a:schemeClr val="accent3">
                <a:alpha val="94000"/>
              </a:schemeClr>
            </a:outerShdw>
          </a:effectLst>
        </p:spPr>
        <p:txBody>
          <a:bodyPr spcFirstLastPara="1" wrap="square" lIns="91425" tIns="91425" rIns="91425" bIns="91425" anchor="ctr" anchorCtr="0">
            <a:noAutofit/>
          </a:bodyPr>
          <a:lstStyle>
            <a:lvl1pPr lvl="0" algn="ctr" rtl="0">
              <a:spcBef>
                <a:spcPts val="0"/>
              </a:spcBef>
              <a:spcAft>
                <a:spcPts val="0"/>
              </a:spcAft>
              <a:buSzPts val="28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42" name="Google Shape;142;p13"/>
          <p:cNvSpPr/>
          <p:nvPr/>
        </p:nvSpPr>
        <p:spPr>
          <a:xfrm>
            <a:off x="6079512" y="532750"/>
            <a:ext cx="2499900" cy="2102700"/>
          </a:xfrm>
          <a:prstGeom prst="rect">
            <a:avLst/>
          </a:prstGeom>
          <a:no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pic>
        <p:nvPicPr>
          <p:cNvPr id="143" name="Google Shape;143;p13"/>
          <p:cNvPicPr preferRelativeResize="0"/>
          <p:nvPr/>
        </p:nvPicPr>
        <p:blipFill>
          <a:blip r:embed="rId3"/>
          <a:stretch>
            <a:fillRect/>
          </a:stretch>
        </p:blipFill>
        <p:spPr>
          <a:xfrm>
            <a:off x="5783350" y="308800"/>
            <a:ext cx="3092674" cy="2548950"/>
          </a:xfrm>
          <a:prstGeom prst="rect">
            <a:avLst/>
          </a:prstGeom>
          <a:noFill/>
          <a:ln>
            <a:noFill/>
          </a:ln>
        </p:spPr>
      </p:pic>
      <p:pic>
        <p:nvPicPr>
          <p:cNvPr id="144" name="Google Shape;144;p13"/>
          <p:cNvPicPr preferRelativeResize="0"/>
          <p:nvPr/>
        </p:nvPicPr>
        <p:blipFill>
          <a:blip r:embed="rId4"/>
          <a:stretch>
            <a:fillRect/>
          </a:stretch>
        </p:blipFill>
        <p:spPr>
          <a:xfrm>
            <a:off x="6376213" y="2752975"/>
            <a:ext cx="1906950" cy="1906950"/>
          </a:xfrm>
          <a:prstGeom prst="rect">
            <a:avLst/>
          </a:prstGeom>
          <a:noFill/>
          <a:ln>
            <a:noFill/>
          </a:ln>
        </p:spPr>
      </p:pic>
      <p:sp>
        <p:nvSpPr>
          <p:cNvPr id="145" name="Google Shape;145;p13"/>
          <p:cNvSpPr/>
          <p:nvPr/>
        </p:nvSpPr>
        <p:spPr>
          <a:xfrm>
            <a:off x="550475" y="539500"/>
            <a:ext cx="5429700" cy="4069200"/>
          </a:xfrm>
          <a:prstGeom prst="rect">
            <a:avLst/>
          </a:prstGeom>
          <a:no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6" name="Google Shape;146;p13"/>
          <p:cNvSpPr/>
          <p:nvPr/>
        </p:nvSpPr>
        <p:spPr>
          <a:xfrm>
            <a:off x="7741988" y="4524046"/>
            <a:ext cx="56125" cy="13324"/>
          </a:xfrm>
          <a:custGeom>
            <a:avLst/>
            <a:gdLst/>
            <a:ahLst/>
            <a:cxnLst/>
            <a:rect l="l" t="t" r="r" b="b"/>
            <a:pathLst>
              <a:path w="1230" h="292" extrusionOk="0">
                <a:moveTo>
                  <a:pt x="1" y="292"/>
                </a:moveTo>
                <a:cubicBezTo>
                  <a:pt x="417" y="167"/>
                  <a:pt x="813" y="63"/>
                  <a:pt x="1229" y="0"/>
                </a:cubicBezTo>
                <a:lnTo>
                  <a:pt x="1229" y="0"/>
                </a:lnTo>
                <a:cubicBezTo>
                  <a:pt x="834" y="42"/>
                  <a:pt x="417" y="146"/>
                  <a:pt x="1" y="29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7" name="Google Shape;147;p13"/>
          <p:cNvSpPr/>
          <p:nvPr/>
        </p:nvSpPr>
        <p:spPr>
          <a:xfrm>
            <a:off x="7798068" y="4520213"/>
            <a:ext cx="89344" cy="8624"/>
          </a:xfrm>
          <a:custGeom>
            <a:avLst/>
            <a:gdLst/>
            <a:ahLst/>
            <a:cxnLst/>
            <a:rect l="l" t="t" r="r" b="b"/>
            <a:pathLst>
              <a:path w="1958" h="189" extrusionOk="0">
                <a:moveTo>
                  <a:pt x="0" y="84"/>
                </a:moveTo>
                <a:cubicBezTo>
                  <a:pt x="667" y="1"/>
                  <a:pt x="1312" y="43"/>
                  <a:pt x="1958" y="188"/>
                </a:cubicBezTo>
                <a:lnTo>
                  <a:pt x="1958" y="188"/>
                </a:lnTo>
                <a:lnTo>
                  <a:pt x="1958" y="188"/>
                </a:lnTo>
                <a:cubicBezTo>
                  <a:pt x="1562" y="63"/>
                  <a:pt x="1167" y="22"/>
                  <a:pt x="771" y="22"/>
                </a:cubicBezTo>
                <a:lnTo>
                  <a:pt x="771" y="22"/>
                </a:lnTo>
                <a:cubicBezTo>
                  <a:pt x="521" y="22"/>
                  <a:pt x="250" y="43"/>
                  <a:pt x="0" y="8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8" name="Google Shape;148;p13"/>
          <p:cNvSpPr/>
          <p:nvPr/>
        </p:nvSpPr>
        <p:spPr>
          <a:xfrm>
            <a:off x="7096692" y="2540357"/>
            <a:ext cx="159705" cy="67487"/>
          </a:xfrm>
          <a:custGeom>
            <a:avLst/>
            <a:gdLst/>
            <a:ahLst/>
            <a:cxnLst/>
            <a:rect l="l" t="t" r="r" b="b"/>
            <a:pathLst>
              <a:path w="3500" h="1479" extrusionOk="0">
                <a:moveTo>
                  <a:pt x="1" y="1479"/>
                </a:moveTo>
                <a:lnTo>
                  <a:pt x="230" y="1479"/>
                </a:lnTo>
                <a:cubicBezTo>
                  <a:pt x="1000" y="1145"/>
                  <a:pt x="1771" y="771"/>
                  <a:pt x="2542" y="417"/>
                </a:cubicBezTo>
                <a:lnTo>
                  <a:pt x="2542" y="417"/>
                </a:lnTo>
                <a:cubicBezTo>
                  <a:pt x="2875" y="271"/>
                  <a:pt x="3187" y="125"/>
                  <a:pt x="3500" y="0"/>
                </a:cubicBezTo>
                <a:lnTo>
                  <a:pt x="3500" y="0"/>
                </a:lnTo>
                <a:cubicBezTo>
                  <a:pt x="2354" y="396"/>
                  <a:pt x="1167" y="1000"/>
                  <a:pt x="1" y="1479"/>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9" name="Google Shape;149;p13"/>
          <p:cNvSpPr/>
          <p:nvPr/>
        </p:nvSpPr>
        <p:spPr>
          <a:xfrm>
            <a:off x="7571864" y="2627374"/>
            <a:ext cx="10495" cy="3879"/>
          </a:xfrm>
          <a:custGeom>
            <a:avLst/>
            <a:gdLst/>
            <a:ahLst/>
            <a:cxnLst/>
            <a:rect l="l" t="t" r="r" b="b"/>
            <a:pathLst>
              <a:path w="230" h="85" extrusionOk="0">
                <a:moveTo>
                  <a:pt x="167" y="22"/>
                </a:moveTo>
                <a:cubicBezTo>
                  <a:pt x="188" y="22"/>
                  <a:pt x="209" y="22"/>
                  <a:pt x="230" y="1"/>
                </a:cubicBezTo>
                <a:lnTo>
                  <a:pt x="230" y="1"/>
                </a:lnTo>
                <a:cubicBezTo>
                  <a:pt x="209" y="22"/>
                  <a:pt x="188" y="22"/>
                  <a:pt x="167" y="22"/>
                </a:cubicBezTo>
                <a:close/>
                <a:moveTo>
                  <a:pt x="42" y="63"/>
                </a:moveTo>
                <a:cubicBezTo>
                  <a:pt x="42" y="63"/>
                  <a:pt x="21" y="84"/>
                  <a:pt x="1" y="84"/>
                </a:cubicBezTo>
                <a:lnTo>
                  <a:pt x="1" y="84"/>
                </a:lnTo>
                <a:cubicBezTo>
                  <a:pt x="63" y="63"/>
                  <a:pt x="126" y="42"/>
                  <a:pt x="167" y="22"/>
                </a:cubicBezTo>
                <a:lnTo>
                  <a:pt x="167" y="22"/>
                </a:lnTo>
                <a:cubicBezTo>
                  <a:pt x="126" y="42"/>
                  <a:pt x="84" y="42"/>
                  <a:pt x="42" y="63"/>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0" name="Google Shape;150;p13"/>
          <p:cNvSpPr/>
          <p:nvPr/>
        </p:nvSpPr>
        <p:spPr>
          <a:xfrm>
            <a:off x="6597906" y="2551257"/>
            <a:ext cx="1962" cy="1962"/>
          </a:xfrm>
          <a:custGeom>
            <a:avLst/>
            <a:gdLst/>
            <a:ahLst/>
            <a:cxnLst/>
            <a:rect l="l" t="t" r="r" b="b"/>
            <a:pathLst>
              <a:path w="43" h="43" extrusionOk="0">
                <a:moveTo>
                  <a:pt x="42" y="1"/>
                </a:moveTo>
                <a:cubicBezTo>
                  <a:pt x="21" y="21"/>
                  <a:pt x="21" y="42"/>
                  <a:pt x="0" y="42"/>
                </a:cubicBezTo>
                <a:lnTo>
                  <a:pt x="0" y="42"/>
                </a:lnTo>
                <a:cubicBezTo>
                  <a:pt x="21" y="42"/>
                  <a:pt x="21" y="21"/>
                  <a:pt x="42" y="1"/>
                </a:cubicBezTo>
                <a:lnTo>
                  <a:pt x="4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1" name="Google Shape;151;p13"/>
          <p:cNvSpPr/>
          <p:nvPr/>
        </p:nvSpPr>
        <p:spPr>
          <a:xfrm>
            <a:off x="6627337" y="2551257"/>
            <a:ext cx="34268" cy="40930"/>
          </a:xfrm>
          <a:custGeom>
            <a:avLst/>
            <a:gdLst/>
            <a:ahLst/>
            <a:cxnLst/>
            <a:rect l="l" t="t" r="r" b="b"/>
            <a:pathLst>
              <a:path w="751" h="897" extrusionOk="0">
                <a:moveTo>
                  <a:pt x="709" y="1"/>
                </a:moveTo>
                <a:cubicBezTo>
                  <a:pt x="480" y="292"/>
                  <a:pt x="251" y="584"/>
                  <a:pt x="1" y="896"/>
                </a:cubicBezTo>
                <a:lnTo>
                  <a:pt x="1" y="896"/>
                </a:lnTo>
                <a:cubicBezTo>
                  <a:pt x="251" y="584"/>
                  <a:pt x="501" y="292"/>
                  <a:pt x="751" y="1"/>
                </a:cubicBezTo>
                <a:lnTo>
                  <a:pt x="75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2" name="Google Shape;152;p13"/>
          <p:cNvSpPr/>
          <p:nvPr/>
        </p:nvSpPr>
        <p:spPr>
          <a:xfrm>
            <a:off x="8174750" y="4212250"/>
            <a:ext cx="413100" cy="413100"/>
          </a:xfrm>
          <a:prstGeom prst="star4">
            <a:avLst>
              <a:gd name="adj" fmla="val 12500"/>
            </a:avLst>
          </a:prstGeom>
          <a:solidFill>
            <a:schemeClr val="dk1"/>
          </a:solidFill>
          <a:ln>
            <a:noFill/>
          </a:ln>
          <a:effectLst>
            <a:outerShdw blurRad="400050" dist="47625" algn="bl" rotWithShape="0">
              <a:schemeClr val="accent3">
                <a:alpha val="76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cxnSp>
        <p:nvCxnSpPr>
          <p:cNvPr id="153" name="Google Shape;153;p13"/>
          <p:cNvCxnSpPr>
            <a:stCxn id="152" idx="0"/>
          </p:cNvCxnSpPr>
          <p:nvPr/>
        </p:nvCxnSpPr>
        <p:spPr>
          <a:xfrm rot="10800000">
            <a:off x="8381300" y="2584150"/>
            <a:ext cx="0" cy="1628100"/>
          </a:xfrm>
          <a:prstGeom prst="straightConnector1">
            <a:avLst/>
          </a:prstGeom>
          <a:noFill/>
          <a:ln w="9525" cap="flat" cmpd="sng">
            <a:solidFill>
              <a:schemeClr val="dk2"/>
            </a:solidFill>
            <a:prstDash val="solid"/>
            <a:round/>
            <a:headEnd type="none" w="med" len="med"/>
            <a:tailEnd type="none" w="med" len="med"/>
          </a:ln>
        </p:spPr>
      </p:cxnSp>
      <p:cxnSp>
        <p:nvCxnSpPr>
          <p:cNvPr id="154" name="Google Shape;154;p13"/>
          <p:cNvCxnSpPr/>
          <p:nvPr/>
        </p:nvCxnSpPr>
        <p:spPr>
          <a:xfrm rot="10800000">
            <a:off x="8381300" y="2787450"/>
            <a:ext cx="0" cy="1273200"/>
          </a:xfrm>
          <a:prstGeom prst="straightConnector1">
            <a:avLst/>
          </a:prstGeom>
          <a:noFill/>
          <a:ln w="9525" cap="flat" cmpd="sng">
            <a:solidFill>
              <a:schemeClr val="dk1"/>
            </a:solidFill>
            <a:prstDash val="solid"/>
            <a:round/>
            <a:headEnd type="none" w="med" len="med"/>
            <a:tailEnd type="none" w="med" len="med"/>
          </a:ln>
        </p:spPr>
      </p:cxnSp>
      <p:sp>
        <p:nvSpPr>
          <p:cNvPr id="155" name="Google Shape;155;p13"/>
          <p:cNvSpPr/>
          <p:nvPr/>
        </p:nvSpPr>
        <p:spPr>
          <a:xfrm rot="10800000" flipH="1">
            <a:off x="6061250" y="2729438"/>
            <a:ext cx="413100" cy="413100"/>
          </a:xfrm>
          <a:prstGeom prst="star4">
            <a:avLst>
              <a:gd name="adj" fmla="val 12500"/>
            </a:avLst>
          </a:prstGeom>
          <a:solidFill>
            <a:schemeClr val="dk1"/>
          </a:solidFill>
          <a:ln>
            <a:noFill/>
          </a:ln>
          <a:effectLst>
            <a:outerShdw blurRad="400050" dist="47625" algn="bl" rotWithShape="0">
              <a:schemeClr val="accent3">
                <a:alpha val="76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cxnSp>
        <p:nvCxnSpPr>
          <p:cNvPr id="156" name="Google Shape;156;p13"/>
          <p:cNvCxnSpPr/>
          <p:nvPr/>
        </p:nvCxnSpPr>
        <p:spPr>
          <a:xfrm>
            <a:off x="6267800" y="3289550"/>
            <a:ext cx="0" cy="1277700"/>
          </a:xfrm>
          <a:prstGeom prst="straightConnector1">
            <a:avLst/>
          </a:prstGeom>
          <a:noFill/>
          <a:ln w="9525" cap="flat" cmpd="sng">
            <a:solidFill>
              <a:schemeClr val="dk1"/>
            </a:solidFill>
            <a:prstDash val="solid"/>
            <a:round/>
            <a:headEnd type="none" w="med" len="med"/>
            <a:tailEnd type="none" w="med" len="med"/>
          </a:ln>
        </p:spPr>
      </p:cxn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1">
  <p:cSld name="SECTION_HEADER_1">
    <p:spTree>
      <p:nvGrpSpPr>
        <p:cNvPr id="157" name="Shape 157"/>
        <p:cNvGrpSpPr/>
        <p:nvPr/>
      </p:nvGrpSpPr>
      <p:grpSpPr>
        <a:xfrm>
          <a:off x="0" y="0"/>
          <a:ext cx="0" cy="0"/>
          <a:chOff x="0" y="0"/>
          <a:chExt cx="0" cy="0"/>
        </a:xfrm>
      </p:grpSpPr>
      <p:sp>
        <p:nvSpPr>
          <p:cNvPr id="158" name="Google Shape;158;p14"/>
          <p:cNvSpPr/>
          <p:nvPr/>
        </p:nvSpPr>
        <p:spPr>
          <a:xfrm>
            <a:off x="0" y="0"/>
            <a:ext cx="9144000" cy="5143500"/>
          </a:xfrm>
          <a:prstGeom prst="rect">
            <a:avLst/>
          </a:prstGeom>
          <a:solidFill>
            <a:srgbClr val="010C1D">
              <a:alpha val="84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pic>
        <p:nvPicPr>
          <p:cNvPr id="159" name="Google Shape;159;p14"/>
          <p:cNvPicPr preferRelativeResize="0"/>
          <p:nvPr/>
        </p:nvPicPr>
        <p:blipFill>
          <a:blip r:embed="rId2"/>
          <a:stretch>
            <a:fillRect/>
          </a:stretch>
        </p:blipFill>
        <p:spPr>
          <a:xfrm>
            <a:off x="-737550" y="-723950"/>
            <a:ext cx="10711301" cy="6591401"/>
          </a:xfrm>
          <a:prstGeom prst="rect">
            <a:avLst/>
          </a:prstGeom>
          <a:noFill/>
          <a:ln>
            <a:noFill/>
          </a:ln>
        </p:spPr>
      </p:pic>
      <p:sp>
        <p:nvSpPr>
          <p:cNvPr id="160" name="Google Shape;160;p14"/>
          <p:cNvSpPr txBox="1"/>
          <p:nvPr>
            <p:ph type="ctrTitle"/>
          </p:nvPr>
        </p:nvSpPr>
        <p:spPr>
          <a:xfrm>
            <a:off x="713225" y="2445575"/>
            <a:ext cx="4100700" cy="841800"/>
          </a:xfrm>
          <a:prstGeom prst="rect">
            <a:avLst/>
          </a:prstGeom>
          <a:noFill/>
          <a:ln>
            <a:noFill/>
          </a:ln>
        </p:spPr>
        <p:txBody>
          <a:bodyPr spcFirstLastPara="1" wrap="square" lIns="91425" tIns="91425" rIns="91425" bIns="91425" anchor="ctr" anchorCtr="0">
            <a:noAutofit/>
          </a:bodyPr>
          <a:lstStyle>
            <a:lvl1pPr lvl="0" algn="r" rtl="0">
              <a:spcBef>
                <a:spcPts val="0"/>
              </a:spcBef>
              <a:spcAft>
                <a:spcPts val="0"/>
              </a:spcAft>
              <a:buClr>
                <a:schemeClr val="lt2"/>
              </a:buClr>
              <a:buSzPts val="5000"/>
              <a:buNone/>
              <a:defRPr sz="4600"/>
            </a:lvl1pPr>
            <a:lvl2pPr lvl="1" algn="ctr" rtl="0">
              <a:lnSpc>
                <a:spcPct val="80000"/>
              </a:lnSpc>
              <a:spcBef>
                <a:spcPts val="0"/>
              </a:spcBef>
              <a:spcAft>
                <a:spcPts val="0"/>
              </a:spcAft>
              <a:buClr>
                <a:schemeClr val="accent4"/>
              </a:buClr>
              <a:buSzPts val="5000"/>
              <a:buNone/>
              <a:defRPr sz="5000">
                <a:solidFill>
                  <a:schemeClr val="accent4"/>
                </a:solidFill>
              </a:defRPr>
            </a:lvl2pPr>
            <a:lvl3pPr lvl="2" algn="ctr" rtl="0">
              <a:lnSpc>
                <a:spcPct val="80000"/>
              </a:lnSpc>
              <a:spcBef>
                <a:spcPts val="0"/>
              </a:spcBef>
              <a:spcAft>
                <a:spcPts val="0"/>
              </a:spcAft>
              <a:buClr>
                <a:schemeClr val="accent4"/>
              </a:buClr>
              <a:buSzPts val="5000"/>
              <a:buNone/>
              <a:defRPr sz="5000">
                <a:solidFill>
                  <a:schemeClr val="accent4"/>
                </a:solidFill>
              </a:defRPr>
            </a:lvl3pPr>
            <a:lvl4pPr lvl="3" algn="ctr" rtl="0">
              <a:lnSpc>
                <a:spcPct val="80000"/>
              </a:lnSpc>
              <a:spcBef>
                <a:spcPts val="0"/>
              </a:spcBef>
              <a:spcAft>
                <a:spcPts val="0"/>
              </a:spcAft>
              <a:buClr>
                <a:schemeClr val="accent4"/>
              </a:buClr>
              <a:buSzPts val="5000"/>
              <a:buNone/>
              <a:defRPr sz="5000">
                <a:solidFill>
                  <a:schemeClr val="accent4"/>
                </a:solidFill>
              </a:defRPr>
            </a:lvl4pPr>
            <a:lvl5pPr lvl="4" algn="ctr" rtl="0">
              <a:lnSpc>
                <a:spcPct val="80000"/>
              </a:lnSpc>
              <a:spcBef>
                <a:spcPts val="0"/>
              </a:spcBef>
              <a:spcAft>
                <a:spcPts val="0"/>
              </a:spcAft>
              <a:buClr>
                <a:schemeClr val="accent4"/>
              </a:buClr>
              <a:buSzPts val="5000"/>
              <a:buNone/>
              <a:defRPr sz="5000">
                <a:solidFill>
                  <a:schemeClr val="accent4"/>
                </a:solidFill>
              </a:defRPr>
            </a:lvl5pPr>
            <a:lvl6pPr lvl="5" algn="ctr" rtl="0">
              <a:lnSpc>
                <a:spcPct val="80000"/>
              </a:lnSpc>
              <a:spcBef>
                <a:spcPts val="0"/>
              </a:spcBef>
              <a:spcAft>
                <a:spcPts val="0"/>
              </a:spcAft>
              <a:buClr>
                <a:schemeClr val="accent4"/>
              </a:buClr>
              <a:buSzPts val="5000"/>
              <a:buNone/>
              <a:defRPr sz="5000">
                <a:solidFill>
                  <a:schemeClr val="accent4"/>
                </a:solidFill>
              </a:defRPr>
            </a:lvl6pPr>
            <a:lvl7pPr lvl="6" algn="ctr" rtl="0">
              <a:lnSpc>
                <a:spcPct val="80000"/>
              </a:lnSpc>
              <a:spcBef>
                <a:spcPts val="0"/>
              </a:spcBef>
              <a:spcAft>
                <a:spcPts val="0"/>
              </a:spcAft>
              <a:buClr>
                <a:schemeClr val="accent4"/>
              </a:buClr>
              <a:buSzPts val="5000"/>
              <a:buNone/>
              <a:defRPr sz="5000">
                <a:solidFill>
                  <a:schemeClr val="accent4"/>
                </a:solidFill>
              </a:defRPr>
            </a:lvl7pPr>
            <a:lvl8pPr lvl="7" algn="ctr" rtl="0">
              <a:lnSpc>
                <a:spcPct val="80000"/>
              </a:lnSpc>
              <a:spcBef>
                <a:spcPts val="0"/>
              </a:spcBef>
              <a:spcAft>
                <a:spcPts val="0"/>
              </a:spcAft>
              <a:buClr>
                <a:schemeClr val="accent4"/>
              </a:buClr>
              <a:buSzPts val="5000"/>
              <a:buNone/>
              <a:defRPr sz="5000">
                <a:solidFill>
                  <a:schemeClr val="accent4"/>
                </a:solidFill>
              </a:defRPr>
            </a:lvl8pPr>
            <a:lvl9pPr lvl="8" algn="ctr" rtl="0">
              <a:lnSpc>
                <a:spcPct val="80000"/>
              </a:lnSpc>
              <a:spcBef>
                <a:spcPts val="0"/>
              </a:spcBef>
              <a:spcAft>
                <a:spcPts val="0"/>
              </a:spcAft>
              <a:buClr>
                <a:schemeClr val="accent3"/>
              </a:buClr>
              <a:buSzPts val="5000"/>
              <a:buNone/>
              <a:defRPr sz="5000">
                <a:solidFill>
                  <a:schemeClr val="accent3"/>
                </a:solidFill>
              </a:defRPr>
            </a:lvl9pPr>
          </a:lstStyle>
          <a:p/>
        </p:txBody>
      </p:sp>
      <p:sp>
        <p:nvSpPr>
          <p:cNvPr id="161" name="Google Shape;161;p14"/>
          <p:cNvSpPr txBox="1"/>
          <p:nvPr>
            <p:ph type="title" idx="2" hasCustomPrompt="1"/>
          </p:nvPr>
        </p:nvSpPr>
        <p:spPr>
          <a:xfrm>
            <a:off x="3262925" y="1183550"/>
            <a:ext cx="1551300" cy="1061400"/>
          </a:xfrm>
          <a:prstGeom prst="rect">
            <a:avLst/>
          </a:prstGeom>
          <a:noFill/>
          <a:ln>
            <a:noFill/>
          </a:ln>
        </p:spPr>
        <p:txBody>
          <a:bodyPr spcFirstLastPara="1" wrap="square" lIns="91425" tIns="91425" rIns="91425" bIns="91425" anchor="ctr" anchorCtr="0">
            <a:noAutofit/>
          </a:bodyPr>
          <a:lstStyle>
            <a:lvl1pPr lvl="0" algn="ctr" rtl="0">
              <a:lnSpc>
                <a:spcPct val="115000"/>
              </a:lnSpc>
              <a:spcBef>
                <a:spcPts val="0"/>
              </a:spcBef>
              <a:spcAft>
                <a:spcPts val="0"/>
              </a:spcAft>
              <a:buClr>
                <a:schemeClr val="accent4"/>
              </a:buClr>
              <a:buSzPts val="7200"/>
              <a:buNone/>
              <a:defRPr sz="7000">
                <a:solidFill>
                  <a:schemeClr val="accent1"/>
                </a:solidFill>
              </a:defRPr>
            </a:lvl1pPr>
            <a:lvl2pPr lvl="1" rtl="0">
              <a:spcBef>
                <a:spcPts val="0"/>
              </a:spcBef>
              <a:spcAft>
                <a:spcPts val="0"/>
              </a:spcAft>
              <a:buSzPts val="7200"/>
              <a:buNone/>
              <a:defRPr sz="7200"/>
            </a:lvl2pPr>
            <a:lvl3pPr lvl="2" rtl="0">
              <a:spcBef>
                <a:spcPts val="0"/>
              </a:spcBef>
              <a:spcAft>
                <a:spcPts val="0"/>
              </a:spcAft>
              <a:buSzPts val="7200"/>
              <a:buNone/>
              <a:defRPr sz="7200"/>
            </a:lvl3pPr>
            <a:lvl4pPr lvl="3" rtl="0">
              <a:spcBef>
                <a:spcPts val="0"/>
              </a:spcBef>
              <a:spcAft>
                <a:spcPts val="0"/>
              </a:spcAft>
              <a:buSzPts val="7200"/>
              <a:buNone/>
              <a:defRPr sz="7200"/>
            </a:lvl4pPr>
            <a:lvl5pPr lvl="4" rtl="0">
              <a:spcBef>
                <a:spcPts val="0"/>
              </a:spcBef>
              <a:spcAft>
                <a:spcPts val="0"/>
              </a:spcAft>
              <a:buSzPts val="7200"/>
              <a:buNone/>
              <a:defRPr sz="7200"/>
            </a:lvl5pPr>
            <a:lvl6pPr lvl="5" rtl="0">
              <a:spcBef>
                <a:spcPts val="0"/>
              </a:spcBef>
              <a:spcAft>
                <a:spcPts val="0"/>
              </a:spcAft>
              <a:buSzPts val="7200"/>
              <a:buNone/>
              <a:defRPr sz="7200"/>
            </a:lvl6pPr>
            <a:lvl7pPr lvl="6" rtl="0">
              <a:spcBef>
                <a:spcPts val="0"/>
              </a:spcBef>
              <a:spcAft>
                <a:spcPts val="0"/>
              </a:spcAft>
              <a:buSzPts val="7200"/>
              <a:buNone/>
              <a:defRPr sz="7200"/>
            </a:lvl7pPr>
            <a:lvl8pPr lvl="7" rtl="0">
              <a:spcBef>
                <a:spcPts val="0"/>
              </a:spcBef>
              <a:spcAft>
                <a:spcPts val="0"/>
              </a:spcAft>
              <a:buSzPts val="7200"/>
              <a:buNone/>
              <a:defRPr sz="7200"/>
            </a:lvl8pPr>
            <a:lvl9pPr lvl="8" rtl="0">
              <a:spcBef>
                <a:spcPts val="0"/>
              </a:spcBef>
              <a:spcAft>
                <a:spcPts val="0"/>
              </a:spcAft>
              <a:buSzPts val="7200"/>
              <a:buNone/>
              <a:defRPr sz="7200"/>
            </a:lvl9pPr>
          </a:lstStyle>
          <a:p>
            <a:r>
              <a:t>xx%</a:t>
            </a:r>
          </a:p>
        </p:txBody>
      </p:sp>
      <p:sp>
        <p:nvSpPr>
          <p:cNvPr id="162" name="Google Shape;162;p14"/>
          <p:cNvSpPr txBox="1"/>
          <p:nvPr>
            <p:ph type="subTitle" idx="1"/>
          </p:nvPr>
        </p:nvSpPr>
        <p:spPr>
          <a:xfrm>
            <a:off x="713362" y="3376675"/>
            <a:ext cx="4100700" cy="496200"/>
          </a:xfrm>
          <a:prstGeom prst="rect">
            <a:avLst/>
          </a:prstGeom>
          <a:noFill/>
          <a:ln>
            <a:noFill/>
          </a:ln>
        </p:spPr>
        <p:txBody>
          <a:bodyPr spcFirstLastPara="1" wrap="square" lIns="91425" tIns="91425" rIns="91425" bIns="91425" anchor="ctr" anchorCtr="0">
            <a:noAutofit/>
          </a:bodyPr>
          <a:lstStyle>
            <a:lvl1pPr lvl="0" algn="r" rtl="0">
              <a:spcBef>
                <a:spcPts val="0"/>
              </a:spcBef>
              <a:spcAft>
                <a:spcPts val="0"/>
              </a:spcAft>
              <a:buSzPts val="1200"/>
              <a:buNone/>
              <a:defRPr sz="1600">
                <a:solidFill>
                  <a:schemeClr val="dk1"/>
                </a:solidFill>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p:txBody>
      </p:sp>
      <p:pic>
        <p:nvPicPr>
          <p:cNvPr id="163" name="Google Shape;163;p14"/>
          <p:cNvPicPr preferRelativeResize="0"/>
          <p:nvPr/>
        </p:nvPicPr>
        <p:blipFill>
          <a:blip r:embed="rId3"/>
          <a:stretch>
            <a:fillRect/>
          </a:stretch>
        </p:blipFill>
        <p:spPr>
          <a:xfrm>
            <a:off x="4827300" y="196125"/>
            <a:ext cx="4100700" cy="4751253"/>
          </a:xfrm>
          <a:prstGeom prst="rect">
            <a:avLst/>
          </a:prstGeom>
          <a:noFill/>
          <a:ln>
            <a:noFill/>
          </a:ln>
        </p:spPr>
      </p:pic>
      <p:sp>
        <p:nvSpPr>
          <p:cNvPr id="164" name="Google Shape;164;p14"/>
          <p:cNvSpPr/>
          <p:nvPr/>
        </p:nvSpPr>
        <p:spPr>
          <a:xfrm>
            <a:off x="550500" y="539500"/>
            <a:ext cx="8043000" cy="4069200"/>
          </a:xfrm>
          <a:prstGeom prst="rect">
            <a:avLst/>
          </a:prstGeom>
          <a:noFill/>
          <a:ln w="9525" cap="flat" cmpd="sng">
            <a:solidFill>
              <a:schemeClr val="accent3"/>
            </a:solidFill>
            <a:prstDash val="solid"/>
            <a:round/>
            <a:headEnd type="none" w="sm" len="sm"/>
            <a:tailEnd type="none" w="sm" len="sm"/>
          </a:ln>
          <a:effectLst>
            <a:outerShdw blurRad="285750" dist="19050" dir="6120000" algn="bl" rotWithShape="0">
              <a:srgbClr val="000000">
                <a:alpha val="9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pic>
        <p:nvPicPr>
          <p:cNvPr id="165" name="Google Shape;165;p14"/>
          <p:cNvPicPr preferRelativeResize="0"/>
          <p:nvPr/>
        </p:nvPicPr>
        <p:blipFill>
          <a:blip r:embed="rId4"/>
          <a:stretch>
            <a:fillRect/>
          </a:stretch>
        </p:blipFill>
        <p:spPr>
          <a:xfrm>
            <a:off x="4896425" y="913925"/>
            <a:ext cx="3962476" cy="3962476"/>
          </a:xfrm>
          <a:prstGeom prst="rect">
            <a:avLst/>
          </a:prstGeom>
          <a:noFill/>
          <a:ln>
            <a:noFill/>
          </a:ln>
        </p:spPr>
      </p:pic>
      <p:cxnSp>
        <p:nvCxnSpPr>
          <p:cNvPr id="166" name="Google Shape;166;p14"/>
          <p:cNvCxnSpPr/>
          <p:nvPr/>
        </p:nvCxnSpPr>
        <p:spPr>
          <a:xfrm>
            <a:off x="5173250" y="542800"/>
            <a:ext cx="0" cy="4038900"/>
          </a:xfrm>
          <a:prstGeom prst="straightConnector1">
            <a:avLst/>
          </a:prstGeom>
          <a:noFill/>
          <a:ln w="9525" cap="flat" cmpd="sng">
            <a:solidFill>
              <a:schemeClr val="accent3"/>
            </a:solidFill>
            <a:prstDash val="solid"/>
            <a:round/>
            <a:headEnd type="none" w="med" len="med"/>
            <a:tailEnd type="none" w="med" len="med"/>
          </a:ln>
        </p:spPr>
      </p:cxn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2">
  <p:cSld name="SECTION_HEADER_2">
    <p:spTree>
      <p:nvGrpSpPr>
        <p:cNvPr id="167" name="Shape 167"/>
        <p:cNvGrpSpPr/>
        <p:nvPr/>
      </p:nvGrpSpPr>
      <p:grpSpPr>
        <a:xfrm>
          <a:off x="0" y="0"/>
          <a:ext cx="0" cy="0"/>
          <a:chOff x="0" y="0"/>
          <a:chExt cx="0" cy="0"/>
        </a:xfrm>
      </p:grpSpPr>
      <p:sp>
        <p:nvSpPr>
          <p:cNvPr id="168" name="Google Shape;168;p15"/>
          <p:cNvSpPr/>
          <p:nvPr/>
        </p:nvSpPr>
        <p:spPr>
          <a:xfrm>
            <a:off x="0" y="0"/>
            <a:ext cx="9144000" cy="5143500"/>
          </a:xfrm>
          <a:prstGeom prst="rect">
            <a:avLst/>
          </a:prstGeom>
          <a:solidFill>
            <a:srgbClr val="010C1D">
              <a:alpha val="84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pic>
        <p:nvPicPr>
          <p:cNvPr id="169" name="Google Shape;169;p15"/>
          <p:cNvPicPr preferRelativeResize="0"/>
          <p:nvPr/>
        </p:nvPicPr>
        <p:blipFill>
          <a:blip r:embed="rId2"/>
          <a:stretch>
            <a:fillRect/>
          </a:stretch>
        </p:blipFill>
        <p:spPr>
          <a:xfrm>
            <a:off x="-737550" y="-723950"/>
            <a:ext cx="10711301" cy="6591401"/>
          </a:xfrm>
          <a:prstGeom prst="rect">
            <a:avLst/>
          </a:prstGeom>
          <a:noFill/>
          <a:ln>
            <a:noFill/>
          </a:ln>
        </p:spPr>
      </p:pic>
      <p:sp>
        <p:nvSpPr>
          <p:cNvPr id="170" name="Google Shape;170;p15"/>
          <p:cNvSpPr txBox="1"/>
          <p:nvPr>
            <p:ph type="ctrTitle"/>
          </p:nvPr>
        </p:nvSpPr>
        <p:spPr>
          <a:xfrm>
            <a:off x="4163400" y="2489250"/>
            <a:ext cx="4170000" cy="8418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lt2"/>
              </a:buClr>
              <a:buSzPts val="5000"/>
              <a:buNone/>
              <a:defRPr sz="4600"/>
            </a:lvl1pPr>
            <a:lvl2pPr lvl="1" algn="ctr" rtl="0">
              <a:lnSpc>
                <a:spcPct val="80000"/>
              </a:lnSpc>
              <a:spcBef>
                <a:spcPts val="0"/>
              </a:spcBef>
              <a:spcAft>
                <a:spcPts val="0"/>
              </a:spcAft>
              <a:buClr>
                <a:schemeClr val="accent4"/>
              </a:buClr>
              <a:buSzPts val="5000"/>
              <a:buNone/>
              <a:defRPr sz="5000">
                <a:solidFill>
                  <a:schemeClr val="accent4"/>
                </a:solidFill>
              </a:defRPr>
            </a:lvl2pPr>
            <a:lvl3pPr lvl="2" algn="ctr" rtl="0">
              <a:lnSpc>
                <a:spcPct val="80000"/>
              </a:lnSpc>
              <a:spcBef>
                <a:spcPts val="0"/>
              </a:spcBef>
              <a:spcAft>
                <a:spcPts val="0"/>
              </a:spcAft>
              <a:buClr>
                <a:schemeClr val="accent4"/>
              </a:buClr>
              <a:buSzPts val="5000"/>
              <a:buNone/>
              <a:defRPr sz="5000">
                <a:solidFill>
                  <a:schemeClr val="accent4"/>
                </a:solidFill>
              </a:defRPr>
            </a:lvl3pPr>
            <a:lvl4pPr lvl="3" algn="ctr" rtl="0">
              <a:lnSpc>
                <a:spcPct val="80000"/>
              </a:lnSpc>
              <a:spcBef>
                <a:spcPts val="0"/>
              </a:spcBef>
              <a:spcAft>
                <a:spcPts val="0"/>
              </a:spcAft>
              <a:buClr>
                <a:schemeClr val="accent4"/>
              </a:buClr>
              <a:buSzPts val="5000"/>
              <a:buNone/>
              <a:defRPr sz="5000">
                <a:solidFill>
                  <a:schemeClr val="accent4"/>
                </a:solidFill>
              </a:defRPr>
            </a:lvl4pPr>
            <a:lvl5pPr lvl="4" algn="ctr" rtl="0">
              <a:lnSpc>
                <a:spcPct val="80000"/>
              </a:lnSpc>
              <a:spcBef>
                <a:spcPts val="0"/>
              </a:spcBef>
              <a:spcAft>
                <a:spcPts val="0"/>
              </a:spcAft>
              <a:buClr>
                <a:schemeClr val="accent4"/>
              </a:buClr>
              <a:buSzPts val="5000"/>
              <a:buNone/>
              <a:defRPr sz="5000">
                <a:solidFill>
                  <a:schemeClr val="accent4"/>
                </a:solidFill>
              </a:defRPr>
            </a:lvl5pPr>
            <a:lvl6pPr lvl="5" algn="ctr" rtl="0">
              <a:lnSpc>
                <a:spcPct val="80000"/>
              </a:lnSpc>
              <a:spcBef>
                <a:spcPts val="0"/>
              </a:spcBef>
              <a:spcAft>
                <a:spcPts val="0"/>
              </a:spcAft>
              <a:buClr>
                <a:schemeClr val="accent4"/>
              </a:buClr>
              <a:buSzPts val="5000"/>
              <a:buNone/>
              <a:defRPr sz="5000">
                <a:solidFill>
                  <a:schemeClr val="accent4"/>
                </a:solidFill>
              </a:defRPr>
            </a:lvl6pPr>
            <a:lvl7pPr lvl="6" algn="ctr" rtl="0">
              <a:lnSpc>
                <a:spcPct val="80000"/>
              </a:lnSpc>
              <a:spcBef>
                <a:spcPts val="0"/>
              </a:spcBef>
              <a:spcAft>
                <a:spcPts val="0"/>
              </a:spcAft>
              <a:buClr>
                <a:schemeClr val="accent4"/>
              </a:buClr>
              <a:buSzPts val="5000"/>
              <a:buNone/>
              <a:defRPr sz="5000">
                <a:solidFill>
                  <a:schemeClr val="accent4"/>
                </a:solidFill>
              </a:defRPr>
            </a:lvl7pPr>
            <a:lvl8pPr lvl="7" algn="ctr" rtl="0">
              <a:lnSpc>
                <a:spcPct val="80000"/>
              </a:lnSpc>
              <a:spcBef>
                <a:spcPts val="0"/>
              </a:spcBef>
              <a:spcAft>
                <a:spcPts val="0"/>
              </a:spcAft>
              <a:buClr>
                <a:schemeClr val="accent4"/>
              </a:buClr>
              <a:buSzPts val="5000"/>
              <a:buNone/>
              <a:defRPr sz="5000">
                <a:solidFill>
                  <a:schemeClr val="accent4"/>
                </a:solidFill>
              </a:defRPr>
            </a:lvl8pPr>
            <a:lvl9pPr lvl="8" algn="ctr" rtl="0">
              <a:lnSpc>
                <a:spcPct val="80000"/>
              </a:lnSpc>
              <a:spcBef>
                <a:spcPts val="0"/>
              </a:spcBef>
              <a:spcAft>
                <a:spcPts val="0"/>
              </a:spcAft>
              <a:buClr>
                <a:schemeClr val="accent3"/>
              </a:buClr>
              <a:buSzPts val="5000"/>
              <a:buNone/>
              <a:defRPr sz="5000">
                <a:solidFill>
                  <a:schemeClr val="accent3"/>
                </a:solidFill>
              </a:defRPr>
            </a:lvl9pPr>
          </a:lstStyle>
          <a:p/>
        </p:txBody>
      </p:sp>
      <p:sp>
        <p:nvSpPr>
          <p:cNvPr id="171" name="Google Shape;171;p15"/>
          <p:cNvSpPr txBox="1"/>
          <p:nvPr>
            <p:ph type="title" idx="2" hasCustomPrompt="1"/>
          </p:nvPr>
        </p:nvSpPr>
        <p:spPr>
          <a:xfrm>
            <a:off x="5235900" y="1227050"/>
            <a:ext cx="2025000" cy="1061400"/>
          </a:xfrm>
          <a:prstGeom prst="rect">
            <a:avLst/>
          </a:prstGeom>
          <a:noFill/>
          <a:ln>
            <a:noFill/>
          </a:ln>
        </p:spPr>
        <p:txBody>
          <a:bodyPr spcFirstLastPara="1" wrap="square" lIns="91425" tIns="91425" rIns="91425" bIns="91425" anchor="ctr" anchorCtr="0">
            <a:noAutofit/>
          </a:bodyPr>
          <a:lstStyle>
            <a:lvl1pPr lvl="0" algn="ctr" rtl="0">
              <a:lnSpc>
                <a:spcPct val="115000"/>
              </a:lnSpc>
              <a:spcBef>
                <a:spcPts val="0"/>
              </a:spcBef>
              <a:spcAft>
                <a:spcPts val="0"/>
              </a:spcAft>
              <a:buClr>
                <a:schemeClr val="accent4"/>
              </a:buClr>
              <a:buSzPts val="7200"/>
              <a:buNone/>
              <a:defRPr sz="7000">
                <a:solidFill>
                  <a:schemeClr val="accent1"/>
                </a:solidFill>
              </a:defRPr>
            </a:lvl1pPr>
            <a:lvl2pPr lvl="1" rtl="0">
              <a:spcBef>
                <a:spcPts val="0"/>
              </a:spcBef>
              <a:spcAft>
                <a:spcPts val="0"/>
              </a:spcAft>
              <a:buSzPts val="7200"/>
              <a:buNone/>
              <a:defRPr sz="7200"/>
            </a:lvl2pPr>
            <a:lvl3pPr lvl="2" rtl="0">
              <a:spcBef>
                <a:spcPts val="0"/>
              </a:spcBef>
              <a:spcAft>
                <a:spcPts val="0"/>
              </a:spcAft>
              <a:buSzPts val="7200"/>
              <a:buNone/>
              <a:defRPr sz="7200"/>
            </a:lvl3pPr>
            <a:lvl4pPr lvl="3" rtl="0">
              <a:spcBef>
                <a:spcPts val="0"/>
              </a:spcBef>
              <a:spcAft>
                <a:spcPts val="0"/>
              </a:spcAft>
              <a:buSzPts val="7200"/>
              <a:buNone/>
              <a:defRPr sz="7200"/>
            </a:lvl4pPr>
            <a:lvl5pPr lvl="4" rtl="0">
              <a:spcBef>
                <a:spcPts val="0"/>
              </a:spcBef>
              <a:spcAft>
                <a:spcPts val="0"/>
              </a:spcAft>
              <a:buSzPts val="7200"/>
              <a:buNone/>
              <a:defRPr sz="7200"/>
            </a:lvl5pPr>
            <a:lvl6pPr lvl="5" rtl="0">
              <a:spcBef>
                <a:spcPts val="0"/>
              </a:spcBef>
              <a:spcAft>
                <a:spcPts val="0"/>
              </a:spcAft>
              <a:buSzPts val="7200"/>
              <a:buNone/>
              <a:defRPr sz="7200"/>
            </a:lvl6pPr>
            <a:lvl7pPr lvl="6" rtl="0">
              <a:spcBef>
                <a:spcPts val="0"/>
              </a:spcBef>
              <a:spcAft>
                <a:spcPts val="0"/>
              </a:spcAft>
              <a:buSzPts val="7200"/>
              <a:buNone/>
              <a:defRPr sz="7200"/>
            </a:lvl7pPr>
            <a:lvl8pPr lvl="7" rtl="0">
              <a:spcBef>
                <a:spcPts val="0"/>
              </a:spcBef>
              <a:spcAft>
                <a:spcPts val="0"/>
              </a:spcAft>
              <a:buSzPts val="7200"/>
              <a:buNone/>
              <a:defRPr sz="7200"/>
            </a:lvl8pPr>
            <a:lvl9pPr lvl="8" rtl="0">
              <a:spcBef>
                <a:spcPts val="0"/>
              </a:spcBef>
              <a:spcAft>
                <a:spcPts val="0"/>
              </a:spcAft>
              <a:buSzPts val="7200"/>
              <a:buNone/>
              <a:defRPr sz="7200"/>
            </a:lvl9pPr>
          </a:lstStyle>
          <a:p>
            <a:r>
              <a:t>xx%</a:t>
            </a:r>
          </a:p>
        </p:txBody>
      </p:sp>
      <p:sp>
        <p:nvSpPr>
          <p:cNvPr id="172" name="Google Shape;172;p15"/>
          <p:cNvSpPr txBox="1"/>
          <p:nvPr>
            <p:ph type="subTitle" idx="1"/>
          </p:nvPr>
        </p:nvSpPr>
        <p:spPr>
          <a:xfrm>
            <a:off x="4220925" y="3420250"/>
            <a:ext cx="4055100" cy="4962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1200"/>
              <a:buNone/>
              <a:defRPr sz="1600">
                <a:solidFill>
                  <a:schemeClr val="dk1"/>
                </a:solidFill>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p:txBody>
      </p:sp>
      <p:sp>
        <p:nvSpPr>
          <p:cNvPr id="173" name="Google Shape;173;p15"/>
          <p:cNvSpPr/>
          <p:nvPr/>
        </p:nvSpPr>
        <p:spPr>
          <a:xfrm>
            <a:off x="550475" y="539500"/>
            <a:ext cx="8043000" cy="4069200"/>
          </a:xfrm>
          <a:prstGeom prst="rect">
            <a:avLst/>
          </a:prstGeom>
          <a:noFill/>
          <a:ln w="9525" cap="flat" cmpd="sng">
            <a:solidFill>
              <a:schemeClr val="accent3"/>
            </a:solidFill>
            <a:prstDash val="solid"/>
            <a:round/>
            <a:headEnd type="none" w="sm" len="sm"/>
            <a:tailEnd type="none" w="sm" len="sm"/>
          </a:ln>
          <a:effectLst>
            <a:outerShdw blurRad="285750" dist="19050" dir="6120000" algn="bl" rotWithShape="0">
              <a:srgbClr val="000000">
                <a:alpha val="9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cxnSp>
        <p:nvCxnSpPr>
          <p:cNvPr id="174" name="Google Shape;174;p15"/>
          <p:cNvCxnSpPr/>
          <p:nvPr/>
        </p:nvCxnSpPr>
        <p:spPr>
          <a:xfrm>
            <a:off x="3937625" y="561900"/>
            <a:ext cx="0" cy="4019700"/>
          </a:xfrm>
          <a:prstGeom prst="straightConnector1">
            <a:avLst/>
          </a:prstGeom>
          <a:noFill/>
          <a:ln w="9525" cap="flat" cmpd="sng">
            <a:solidFill>
              <a:schemeClr val="accent3"/>
            </a:solidFill>
            <a:prstDash val="solid"/>
            <a:round/>
            <a:headEnd type="none" w="med" len="med"/>
            <a:tailEnd type="none" w="med" len="med"/>
          </a:ln>
        </p:spPr>
      </p:cxnSp>
      <p:pic>
        <p:nvPicPr>
          <p:cNvPr id="175" name="Google Shape;175;p15"/>
          <p:cNvPicPr preferRelativeResize="0"/>
          <p:nvPr/>
        </p:nvPicPr>
        <p:blipFill>
          <a:blip r:embed="rId3"/>
          <a:stretch>
            <a:fillRect/>
          </a:stretch>
        </p:blipFill>
        <p:spPr>
          <a:xfrm>
            <a:off x="404400" y="470525"/>
            <a:ext cx="3249925" cy="4207149"/>
          </a:xfrm>
          <a:prstGeom prst="rect">
            <a:avLst/>
          </a:prstGeom>
          <a:noFill/>
          <a:ln>
            <a:noFill/>
          </a:ln>
        </p:spPr>
      </p:pic>
      <p:grpSp>
        <p:nvGrpSpPr>
          <p:cNvPr id="176" name="Google Shape;176;p15"/>
          <p:cNvGrpSpPr/>
          <p:nvPr/>
        </p:nvGrpSpPr>
        <p:grpSpPr>
          <a:xfrm>
            <a:off x="3538351" y="638769"/>
            <a:ext cx="136125" cy="4985260"/>
            <a:chOff x="988238" y="2172950"/>
            <a:chExt cx="22725" cy="832375"/>
          </a:xfrm>
        </p:grpSpPr>
        <p:sp>
          <p:nvSpPr>
            <p:cNvPr id="177" name="Google Shape;177;p15"/>
            <p:cNvSpPr/>
            <p:nvPr/>
          </p:nvSpPr>
          <p:spPr>
            <a:xfrm>
              <a:off x="988238" y="2172950"/>
              <a:ext cx="10150" cy="14275"/>
            </a:xfrm>
            <a:custGeom>
              <a:avLst/>
              <a:gdLst/>
              <a:ahLst/>
              <a:cxnLst/>
              <a:rect l="l" t="t" r="r" b="b"/>
              <a:pathLst>
                <a:path w="406" h="571" fill="none" extrusionOk="0">
                  <a:moveTo>
                    <a:pt x="396" y="135"/>
                  </a:moveTo>
                  <a:cubicBezTo>
                    <a:pt x="387" y="106"/>
                    <a:pt x="377" y="87"/>
                    <a:pt x="358" y="68"/>
                  </a:cubicBezTo>
                  <a:cubicBezTo>
                    <a:pt x="338" y="48"/>
                    <a:pt x="319" y="29"/>
                    <a:pt x="290" y="19"/>
                  </a:cubicBezTo>
                  <a:cubicBezTo>
                    <a:pt x="271" y="10"/>
                    <a:pt x="242" y="0"/>
                    <a:pt x="203" y="0"/>
                  </a:cubicBezTo>
                  <a:cubicBezTo>
                    <a:pt x="164" y="0"/>
                    <a:pt x="135" y="10"/>
                    <a:pt x="116" y="19"/>
                  </a:cubicBezTo>
                  <a:cubicBezTo>
                    <a:pt x="87" y="29"/>
                    <a:pt x="68" y="48"/>
                    <a:pt x="48" y="68"/>
                  </a:cubicBezTo>
                  <a:cubicBezTo>
                    <a:pt x="39" y="87"/>
                    <a:pt x="19" y="106"/>
                    <a:pt x="19" y="135"/>
                  </a:cubicBezTo>
                  <a:cubicBezTo>
                    <a:pt x="10" y="155"/>
                    <a:pt x="0" y="184"/>
                    <a:pt x="0" y="222"/>
                  </a:cubicBezTo>
                  <a:cubicBezTo>
                    <a:pt x="0" y="242"/>
                    <a:pt x="0" y="261"/>
                    <a:pt x="0" y="290"/>
                  </a:cubicBezTo>
                  <a:cubicBezTo>
                    <a:pt x="0" y="309"/>
                    <a:pt x="0" y="329"/>
                    <a:pt x="0" y="348"/>
                  </a:cubicBezTo>
                  <a:cubicBezTo>
                    <a:pt x="0" y="386"/>
                    <a:pt x="10" y="415"/>
                    <a:pt x="19" y="435"/>
                  </a:cubicBezTo>
                  <a:cubicBezTo>
                    <a:pt x="19" y="464"/>
                    <a:pt x="39" y="493"/>
                    <a:pt x="48" y="512"/>
                  </a:cubicBezTo>
                  <a:cubicBezTo>
                    <a:pt x="68" y="531"/>
                    <a:pt x="87" y="541"/>
                    <a:pt x="116" y="551"/>
                  </a:cubicBezTo>
                  <a:cubicBezTo>
                    <a:pt x="135" y="560"/>
                    <a:pt x="164" y="570"/>
                    <a:pt x="203" y="570"/>
                  </a:cubicBezTo>
                  <a:cubicBezTo>
                    <a:pt x="242" y="570"/>
                    <a:pt x="271" y="560"/>
                    <a:pt x="290" y="551"/>
                  </a:cubicBezTo>
                  <a:cubicBezTo>
                    <a:pt x="319" y="541"/>
                    <a:pt x="338" y="531"/>
                    <a:pt x="358" y="512"/>
                  </a:cubicBezTo>
                  <a:cubicBezTo>
                    <a:pt x="377" y="493"/>
                    <a:pt x="387" y="464"/>
                    <a:pt x="396" y="435"/>
                  </a:cubicBezTo>
                  <a:cubicBezTo>
                    <a:pt x="396" y="415"/>
                    <a:pt x="406" y="386"/>
                    <a:pt x="406" y="348"/>
                  </a:cubicBezTo>
                  <a:cubicBezTo>
                    <a:pt x="406" y="329"/>
                    <a:pt x="406" y="309"/>
                    <a:pt x="406" y="290"/>
                  </a:cubicBezTo>
                  <a:cubicBezTo>
                    <a:pt x="406" y="261"/>
                    <a:pt x="406" y="242"/>
                    <a:pt x="406" y="222"/>
                  </a:cubicBezTo>
                  <a:cubicBezTo>
                    <a:pt x="406" y="184"/>
                    <a:pt x="396" y="155"/>
                    <a:pt x="396" y="135"/>
                  </a:cubicBezTo>
                  <a:close/>
                  <a:moveTo>
                    <a:pt x="77" y="290"/>
                  </a:moveTo>
                  <a:cubicBezTo>
                    <a:pt x="77" y="261"/>
                    <a:pt x="77" y="242"/>
                    <a:pt x="77" y="222"/>
                  </a:cubicBezTo>
                  <a:cubicBezTo>
                    <a:pt x="77" y="164"/>
                    <a:pt x="87" y="135"/>
                    <a:pt x="106" y="106"/>
                  </a:cubicBezTo>
                  <a:cubicBezTo>
                    <a:pt x="135" y="87"/>
                    <a:pt x="164" y="68"/>
                    <a:pt x="203" y="68"/>
                  </a:cubicBezTo>
                  <a:cubicBezTo>
                    <a:pt x="242" y="68"/>
                    <a:pt x="280" y="87"/>
                    <a:pt x="300" y="106"/>
                  </a:cubicBezTo>
                  <a:cubicBezTo>
                    <a:pt x="319" y="135"/>
                    <a:pt x="329" y="164"/>
                    <a:pt x="329" y="222"/>
                  </a:cubicBezTo>
                  <a:cubicBezTo>
                    <a:pt x="329" y="242"/>
                    <a:pt x="329" y="261"/>
                    <a:pt x="329" y="290"/>
                  </a:cubicBezTo>
                  <a:cubicBezTo>
                    <a:pt x="329" y="309"/>
                    <a:pt x="329" y="329"/>
                    <a:pt x="329" y="348"/>
                  </a:cubicBezTo>
                  <a:cubicBezTo>
                    <a:pt x="329" y="406"/>
                    <a:pt x="319" y="435"/>
                    <a:pt x="300" y="464"/>
                  </a:cubicBezTo>
                  <a:cubicBezTo>
                    <a:pt x="280" y="483"/>
                    <a:pt x="242" y="502"/>
                    <a:pt x="203" y="502"/>
                  </a:cubicBezTo>
                  <a:cubicBezTo>
                    <a:pt x="164" y="502"/>
                    <a:pt x="135" y="483"/>
                    <a:pt x="106" y="464"/>
                  </a:cubicBezTo>
                  <a:cubicBezTo>
                    <a:pt x="87" y="435"/>
                    <a:pt x="77" y="406"/>
                    <a:pt x="77" y="348"/>
                  </a:cubicBezTo>
                  <a:cubicBezTo>
                    <a:pt x="77" y="329"/>
                    <a:pt x="77" y="309"/>
                    <a:pt x="77" y="290"/>
                  </a:cubicBezTo>
                  <a:close/>
                </a:path>
              </a:pathLst>
            </a:custGeom>
            <a:noFill/>
            <a:ln w="11350" cap="flat" cmpd="sng">
              <a:solidFill>
                <a:schemeClr val="dk1"/>
              </a:solidFill>
              <a:prstDash val="solid"/>
              <a:miter lim="966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8" name="Google Shape;178;p15"/>
            <p:cNvSpPr/>
            <p:nvPr/>
          </p:nvSpPr>
          <p:spPr>
            <a:xfrm>
              <a:off x="1000063" y="2173175"/>
              <a:ext cx="6550" cy="13800"/>
            </a:xfrm>
            <a:custGeom>
              <a:avLst/>
              <a:gdLst/>
              <a:ahLst/>
              <a:cxnLst/>
              <a:rect l="l" t="t" r="r" b="b"/>
              <a:pathLst>
                <a:path w="262" h="552" fill="none" extrusionOk="0">
                  <a:moveTo>
                    <a:pt x="261" y="20"/>
                  </a:moveTo>
                  <a:cubicBezTo>
                    <a:pt x="261" y="10"/>
                    <a:pt x="252" y="10"/>
                    <a:pt x="252" y="1"/>
                  </a:cubicBezTo>
                  <a:cubicBezTo>
                    <a:pt x="242" y="1"/>
                    <a:pt x="242" y="1"/>
                    <a:pt x="232" y="1"/>
                  </a:cubicBezTo>
                  <a:lnTo>
                    <a:pt x="203" y="1"/>
                  </a:lnTo>
                  <a:cubicBezTo>
                    <a:pt x="203" y="1"/>
                    <a:pt x="194" y="1"/>
                    <a:pt x="194" y="1"/>
                  </a:cubicBezTo>
                  <a:cubicBezTo>
                    <a:pt x="184" y="1"/>
                    <a:pt x="184" y="1"/>
                    <a:pt x="174" y="1"/>
                  </a:cubicBezTo>
                  <a:lnTo>
                    <a:pt x="10" y="136"/>
                  </a:lnTo>
                  <a:cubicBezTo>
                    <a:pt x="1" y="136"/>
                    <a:pt x="1" y="146"/>
                    <a:pt x="1" y="146"/>
                  </a:cubicBezTo>
                  <a:cubicBezTo>
                    <a:pt x="1" y="155"/>
                    <a:pt x="1" y="165"/>
                    <a:pt x="1" y="165"/>
                  </a:cubicBezTo>
                  <a:lnTo>
                    <a:pt x="20" y="194"/>
                  </a:lnTo>
                  <a:cubicBezTo>
                    <a:pt x="30" y="194"/>
                    <a:pt x="30" y="194"/>
                    <a:pt x="39" y="194"/>
                  </a:cubicBezTo>
                  <a:cubicBezTo>
                    <a:pt x="39" y="194"/>
                    <a:pt x="49" y="194"/>
                    <a:pt x="49" y="194"/>
                  </a:cubicBezTo>
                  <a:lnTo>
                    <a:pt x="184" y="97"/>
                  </a:lnTo>
                  <a:lnTo>
                    <a:pt x="184" y="532"/>
                  </a:lnTo>
                  <a:cubicBezTo>
                    <a:pt x="184" y="542"/>
                    <a:pt x="184" y="542"/>
                    <a:pt x="184" y="551"/>
                  </a:cubicBezTo>
                  <a:cubicBezTo>
                    <a:pt x="194" y="551"/>
                    <a:pt x="194" y="551"/>
                    <a:pt x="203" y="551"/>
                  </a:cubicBezTo>
                  <a:lnTo>
                    <a:pt x="232" y="551"/>
                  </a:lnTo>
                  <a:cubicBezTo>
                    <a:pt x="242" y="551"/>
                    <a:pt x="242" y="551"/>
                    <a:pt x="252" y="551"/>
                  </a:cubicBezTo>
                  <a:cubicBezTo>
                    <a:pt x="252" y="542"/>
                    <a:pt x="261" y="542"/>
                    <a:pt x="261" y="532"/>
                  </a:cubicBezTo>
                  <a:close/>
                </a:path>
              </a:pathLst>
            </a:custGeom>
            <a:noFill/>
            <a:ln w="11350" cap="flat" cmpd="sng">
              <a:solidFill>
                <a:schemeClr val="dk1"/>
              </a:solidFill>
              <a:prstDash val="solid"/>
              <a:miter lim="966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9" name="Google Shape;179;p15"/>
            <p:cNvSpPr/>
            <p:nvPr/>
          </p:nvSpPr>
          <p:spPr>
            <a:xfrm>
              <a:off x="988463" y="2384775"/>
              <a:ext cx="6800" cy="1725"/>
            </a:xfrm>
            <a:custGeom>
              <a:avLst/>
              <a:gdLst/>
              <a:ahLst/>
              <a:cxnLst/>
              <a:rect l="l" t="t" r="r" b="b"/>
              <a:pathLst>
                <a:path w="272" h="69" fill="none" extrusionOk="0">
                  <a:moveTo>
                    <a:pt x="252" y="68"/>
                  </a:moveTo>
                  <a:cubicBezTo>
                    <a:pt x="262" y="68"/>
                    <a:pt x="262" y="68"/>
                    <a:pt x="271" y="58"/>
                  </a:cubicBezTo>
                  <a:cubicBezTo>
                    <a:pt x="271" y="58"/>
                    <a:pt x="271" y="49"/>
                    <a:pt x="271" y="49"/>
                  </a:cubicBezTo>
                  <a:lnTo>
                    <a:pt x="271" y="20"/>
                  </a:lnTo>
                  <a:cubicBezTo>
                    <a:pt x="271" y="10"/>
                    <a:pt x="271" y="10"/>
                    <a:pt x="271" y="0"/>
                  </a:cubicBezTo>
                  <a:cubicBezTo>
                    <a:pt x="262" y="0"/>
                    <a:pt x="262" y="0"/>
                    <a:pt x="252" y="0"/>
                  </a:cubicBezTo>
                  <a:lnTo>
                    <a:pt x="20" y="0"/>
                  </a:lnTo>
                  <a:cubicBezTo>
                    <a:pt x="10" y="0"/>
                    <a:pt x="10" y="0"/>
                    <a:pt x="1" y="0"/>
                  </a:cubicBezTo>
                  <a:cubicBezTo>
                    <a:pt x="1" y="10"/>
                    <a:pt x="1" y="10"/>
                    <a:pt x="1" y="20"/>
                  </a:cubicBezTo>
                  <a:lnTo>
                    <a:pt x="1" y="49"/>
                  </a:lnTo>
                  <a:cubicBezTo>
                    <a:pt x="1" y="49"/>
                    <a:pt x="1" y="58"/>
                    <a:pt x="1" y="58"/>
                  </a:cubicBezTo>
                  <a:cubicBezTo>
                    <a:pt x="10" y="68"/>
                    <a:pt x="10" y="68"/>
                    <a:pt x="20" y="68"/>
                  </a:cubicBezTo>
                  <a:close/>
                </a:path>
              </a:pathLst>
            </a:custGeom>
            <a:noFill/>
            <a:ln w="11350" cap="flat" cmpd="sng">
              <a:solidFill>
                <a:schemeClr val="dk1"/>
              </a:solidFill>
              <a:prstDash val="solid"/>
              <a:miter lim="966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0" name="Google Shape;180;p15"/>
            <p:cNvSpPr/>
            <p:nvPr/>
          </p:nvSpPr>
          <p:spPr>
            <a:xfrm>
              <a:off x="988238" y="2581875"/>
              <a:ext cx="10150" cy="14525"/>
            </a:xfrm>
            <a:custGeom>
              <a:avLst/>
              <a:gdLst/>
              <a:ahLst/>
              <a:cxnLst/>
              <a:rect l="l" t="t" r="r" b="b"/>
              <a:pathLst>
                <a:path w="406" h="581" fill="none" extrusionOk="0">
                  <a:moveTo>
                    <a:pt x="396" y="136"/>
                  </a:moveTo>
                  <a:cubicBezTo>
                    <a:pt x="387" y="107"/>
                    <a:pt x="377" y="88"/>
                    <a:pt x="358" y="68"/>
                  </a:cubicBezTo>
                  <a:cubicBezTo>
                    <a:pt x="338" y="49"/>
                    <a:pt x="319" y="30"/>
                    <a:pt x="290" y="20"/>
                  </a:cubicBezTo>
                  <a:cubicBezTo>
                    <a:pt x="271" y="10"/>
                    <a:pt x="242" y="1"/>
                    <a:pt x="203" y="1"/>
                  </a:cubicBezTo>
                  <a:cubicBezTo>
                    <a:pt x="164" y="1"/>
                    <a:pt x="135" y="10"/>
                    <a:pt x="116" y="20"/>
                  </a:cubicBezTo>
                  <a:cubicBezTo>
                    <a:pt x="87" y="30"/>
                    <a:pt x="68" y="49"/>
                    <a:pt x="48" y="68"/>
                  </a:cubicBezTo>
                  <a:cubicBezTo>
                    <a:pt x="39" y="88"/>
                    <a:pt x="19" y="107"/>
                    <a:pt x="19" y="136"/>
                  </a:cubicBezTo>
                  <a:cubicBezTo>
                    <a:pt x="10" y="165"/>
                    <a:pt x="0" y="194"/>
                    <a:pt x="0" y="223"/>
                  </a:cubicBezTo>
                  <a:cubicBezTo>
                    <a:pt x="0" y="252"/>
                    <a:pt x="0" y="271"/>
                    <a:pt x="0" y="290"/>
                  </a:cubicBezTo>
                  <a:cubicBezTo>
                    <a:pt x="0" y="310"/>
                    <a:pt x="0" y="329"/>
                    <a:pt x="0" y="358"/>
                  </a:cubicBezTo>
                  <a:cubicBezTo>
                    <a:pt x="0" y="387"/>
                    <a:pt x="10" y="416"/>
                    <a:pt x="19" y="445"/>
                  </a:cubicBezTo>
                  <a:cubicBezTo>
                    <a:pt x="19" y="474"/>
                    <a:pt x="39" y="493"/>
                    <a:pt x="48" y="513"/>
                  </a:cubicBezTo>
                  <a:cubicBezTo>
                    <a:pt x="68" y="532"/>
                    <a:pt x="87" y="551"/>
                    <a:pt x="116" y="561"/>
                  </a:cubicBezTo>
                  <a:cubicBezTo>
                    <a:pt x="135" y="571"/>
                    <a:pt x="164" y="580"/>
                    <a:pt x="203" y="580"/>
                  </a:cubicBezTo>
                  <a:cubicBezTo>
                    <a:pt x="242" y="580"/>
                    <a:pt x="271" y="571"/>
                    <a:pt x="290" y="561"/>
                  </a:cubicBezTo>
                  <a:cubicBezTo>
                    <a:pt x="319" y="551"/>
                    <a:pt x="338" y="532"/>
                    <a:pt x="358" y="513"/>
                  </a:cubicBezTo>
                  <a:cubicBezTo>
                    <a:pt x="377" y="493"/>
                    <a:pt x="387" y="474"/>
                    <a:pt x="396" y="445"/>
                  </a:cubicBezTo>
                  <a:cubicBezTo>
                    <a:pt x="396" y="416"/>
                    <a:pt x="406" y="387"/>
                    <a:pt x="406" y="358"/>
                  </a:cubicBezTo>
                  <a:cubicBezTo>
                    <a:pt x="406" y="329"/>
                    <a:pt x="406" y="310"/>
                    <a:pt x="406" y="290"/>
                  </a:cubicBezTo>
                  <a:cubicBezTo>
                    <a:pt x="406" y="271"/>
                    <a:pt x="406" y="252"/>
                    <a:pt x="406" y="223"/>
                  </a:cubicBezTo>
                  <a:cubicBezTo>
                    <a:pt x="406" y="194"/>
                    <a:pt x="396" y="165"/>
                    <a:pt x="396" y="136"/>
                  </a:cubicBezTo>
                  <a:close/>
                  <a:moveTo>
                    <a:pt x="77" y="290"/>
                  </a:moveTo>
                  <a:cubicBezTo>
                    <a:pt x="77" y="271"/>
                    <a:pt x="77" y="252"/>
                    <a:pt x="77" y="223"/>
                  </a:cubicBezTo>
                  <a:cubicBezTo>
                    <a:pt x="77" y="174"/>
                    <a:pt x="87" y="136"/>
                    <a:pt x="106" y="117"/>
                  </a:cubicBezTo>
                  <a:cubicBezTo>
                    <a:pt x="135" y="88"/>
                    <a:pt x="164" y="78"/>
                    <a:pt x="203" y="78"/>
                  </a:cubicBezTo>
                  <a:cubicBezTo>
                    <a:pt x="242" y="78"/>
                    <a:pt x="280" y="88"/>
                    <a:pt x="300" y="117"/>
                  </a:cubicBezTo>
                  <a:cubicBezTo>
                    <a:pt x="319" y="136"/>
                    <a:pt x="329" y="174"/>
                    <a:pt x="329" y="223"/>
                  </a:cubicBezTo>
                  <a:cubicBezTo>
                    <a:pt x="329" y="252"/>
                    <a:pt x="329" y="271"/>
                    <a:pt x="329" y="290"/>
                  </a:cubicBezTo>
                  <a:cubicBezTo>
                    <a:pt x="329" y="310"/>
                    <a:pt x="329" y="329"/>
                    <a:pt x="329" y="358"/>
                  </a:cubicBezTo>
                  <a:cubicBezTo>
                    <a:pt x="329" y="406"/>
                    <a:pt x="319" y="445"/>
                    <a:pt x="300" y="464"/>
                  </a:cubicBezTo>
                  <a:cubicBezTo>
                    <a:pt x="280" y="493"/>
                    <a:pt x="242" y="503"/>
                    <a:pt x="203" y="503"/>
                  </a:cubicBezTo>
                  <a:cubicBezTo>
                    <a:pt x="164" y="503"/>
                    <a:pt x="135" y="493"/>
                    <a:pt x="106" y="464"/>
                  </a:cubicBezTo>
                  <a:cubicBezTo>
                    <a:pt x="87" y="445"/>
                    <a:pt x="77" y="406"/>
                    <a:pt x="77" y="358"/>
                  </a:cubicBezTo>
                  <a:cubicBezTo>
                    <a:pt x="77" y="329"/>
                    <a:pt x="77" y="310"/>
                    <a:pt x="77" y="290"/>
                  </a:cubicBezTo>
                  <a:close/>
                </a:path>
              </a:pathLst>
            </a:custGeom>
            <a:noFill/>
            <a:ln w="11350" cap="flat" cmpd="sng">
              <a:solidFill>
                <a:schemeClr val="dk1"/>
              </a:solidFill>
              <a:prstDash val="solid"/>
              <a:miter lim="966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1" name="Google Shape;181;p15"/>
            <p:cNvSpPr/>
            <p:nvPr/>
          </p:nvSpPr>
          <p:spPr>
            <a:xfrm>
              <a:off x="1000538" y="2581875"/>
              <a:ext cx="9700" cy="14275"/>
            </a:xfrm>
            <a:custGeom>
              <a:avLst/>
              <a:gdLst/>
              <a:ahLst/>
              <a:cxnLst/>
              <a:rect l="l" t="t" r="r" b="b"/>
              <a:pathLst>
                <a:path w="388" h="571" fill="none" extrusionOk="0">
                  <a:moveTo>
                    <a:pt x="20" y="484"/>
                  </a:moveTo>
                  <a:cubicBezTo>
                    <a:pt x="11" y="493"/>
                    <a:pt x="11" y="503"/>
                    <a:pt x="1" y="503"/>
                  </a:cubicBezTo>
                  <a:cubicBezTo>
                    <a:pt x="1" y="503"/>
                    <a:pt x="1" y="513"/>
                    <a:pt x="1" y="522"/>
                  </a:cubicBezTo>
                  <a:lnTo>
                    <a:pt x="1" y="542"/>
                  </a:lnTo>
                  <a:cubicBezTo>
                    <a:pt x="1" y="551"/>
                    <a:pt x="1" y="561"/>
                    <a:pt x="11" y="561"/>
                  </a:cubicBezTo>
                  <a:cubicBezTo>
                    <a:pt x="11" y="561"/>
                    <a:pt x="20" y="571"/>
                    <a:pt x="20" y="571"/>
                  </a:cubicBezTo>
                  <a:lnTo>
                    <a:pt x="368" y="571"/>
                  </a:lnTo>
                  <a:cubicBezTo>
                    <a:pt x="368" y="571"/>
                    <a:pt x="378" y="561"/>
                    <a:pt x="378" y="561"/>
                  </a:cubicBezTo>
                  <a:cubicBezTo>
                    <a:pt x="387" y="561"/>
                    <a:pt x="387" y="551"/>
                    <a:pt x="387" y="542"/>
                  </a:cubicBezTo>
                  <a:lnTo>
                    <a:pt x="387" y="522"/>
                  </a:lnTo>
                  <a:cubicBezTo>
                    <a:pt x="387" y="513"/>
                    <a:pt x="387" y="503"/>
                    <a:pt x="378" y="503"/>
                  </a:cubicBezTo>
                  <a:cubicBezTo>
                    <a:pt x="378" y="503"/>
                    <a:pt x="368" y="493"/>
                    <a:pt x="368" y="493"/>
                  </a:cubicBezTo>
                  <a:lnTo>
                    <a:pt x="117" y="493"/>
                  </a:lnTo>
                  <a:lnTo>
                    <a:pt x="300" y="329"/>
                  </a:lnTo>
                  <a:cubicBezTo>
                    <a:pt x="310" y="319"/>
                    <a:pt x="320" y="310"/>
                    <a:pt x="329" y="300"/>
                  </a:cubicBezTo>
                  <a:cubicBezTo>
                    <a:pt x="339" y="281"/>
                    <a:pt x="349" y="271"/>
                    <a:pt x="358" y="261"/>
                  </a:cubicBezTo>
                  <a:cubicBezTo>
                    <a:pt x="358" y="252"/>
                    <a:pt x="368" y="232"/>
                    <a:pt x="368" y="223"/>
                  </a:cubicBezTo>
                  <a:cubicBezTo>
                    <a:pt x="368" y="203"/>
                    <a:pt x="378" y="194"/>
                    <a:pt x="378" y="174"/>
                  </a:cubicBezTo>
                  <a:cubicBezTo>
                    <a:pt x="378" y="155"/>
                    <a:pt x="368" y="126"/>
                    <a:pt x="358" y="107"/>
                  </a:cubicBezTo>
                  <a:cubicBezTo>
                    <a:pt x="358" y="88"/>
                    <a:pt x="339" y="68"/>
                    <a:pt x="329" y="59"/>
                  </a:cubicBezTo>
                  <a:cubicBezTo>
                    <a:pt x="310" y="39"/>
                    <a:pt x="291" y="30"/>
                    <a:pt x="271" y="20"/>
                  </a:cubicBezTo>
                  <a:cubicBezTo>
                    <a:pt x="252" y="10"/>
                    <a:pt x="223" y="1"/>
                    <a:pt x="194" y="1"/>
                  </a:cubicBezTo>
                  <a:cubicBezTo>
                    <a:pt x="165" y="1"/>
                    <a:pt x="136" y="10"/>
                    <a:pt x="117" y="20"/>
                  </a:cubicBezTo>
                  <a:cubicBezTo>
                    <a:pt x="98" y="30"/>
                    <a:pt x="78" y="49"/>
                    <a:pt x="59" y="59"/>
                  </a:cubicBezTo>
                  <a:cubicBezTo>
                    <a:pt x="40" y="78"/>
                    <a:pt x="30" y="97"/>
                    <a:pt x="20" y="117"/>
                  </a:cubicBezTo>
                  <a:cubicBezTo>
                    <a:pt x="11" y="136"/>
                    <a:pt x="11" y="155"/>
                    <a:pt x="11" y="174"/>
                  </a:cubicBezTo>
                  <a:cubicBezTo>
                    <a:pt x="11" y="184"/>
                    <a:pt x="11" y="184"/>
                    <a:pt x="11" y="184"/>
                  </a:cubicBezTo>
                  <a:cubicBezTo>
                    <a:pt x="20" y="194"/>
                    <a:pt x="20" y="194"/>
                    <a:pt x="30" y="194"/>
                  </a:cubicBezTo>
                  <a:lnTo>
                    <a:pt x="59" y="194"/>
                  </a:lnTo>
                  <a:cubicBezTo>
                    <a:pt x="69" y="194"/>
                    <a:pt x="69" y="194"/>
                    <a:pt x="78" y="184"/>
                  </a:cubicBezTo>
                  <a:cubicBezTo>
                    <a:pt x="78" y="184"/>
                    <a:pt x="78" y="184"/>
                    <a:pt x="88" y="174"/>
                  </a:cubicBezTo>
                  <a:cubicBezTo>
                    <a:pt x="88" y="165"/>
                    <a:pt x="88" y="145"/>
                    <a:pt x="98" y="136"/>
                  </a:cubicBezTo>
                  <a:cubicBezTo>
                    <a:pt x="98" y="126"/>
                    <a:pt x="107" y="117"/>
                    <a:pt x="117" y="107"/>
                  </a:cubicBezTo>
                  <a:cubicBezTo>
                    <a:pt x="126" y="97"/>
                    <a:pt x="136" y="88"/>
                    <a:pt x="146" y="88"/>
                  </a:cubicBezTo>
                  <a:cubicBezTo>
                    <a:pt x="165" y="78"/>
                    <a:pt x="175" y="78"/>
                    <a:pt x="194" y="78"/>
                  </a:cubicBezTo>
                  <a:cubicBezTo>
                    <a:pt x="233" y="78"/>
                    <a:pt x="262" y="88"/>
                    <a:pt x="271" y="107"/>
                  </a:cubicBezTo>
                  <a:cubicBezTo>
                    <a:pt x="291" y="126"/>
                    <a:pt x="300" y="145"/>
                    <a:pt x="300" y="174"/>
                  </a:cubicBezTo>
                  <a:cubicBezTo>
                    <a:pt x="300" y="194"/>
                    <a:pt x="291" y="213"/>
                    <a:pt x="291" y="232"/>
                  </a:cubicBezTo>
                  <a:cubicBezTo>
                    <a:pt x="281" y="252"/>
                    <a:pt x="271" y="261"/>
                    <a:pt x="252" y="281"/>
                  </a:cubicBezTo>
                  <a:close/>
                </a:path>
              </a:pathLst>
            </a:custGeom>
            <a:noFill/>
            <a:ln w="11350" cap="flat" cmpd="sng">
              <a:solidFill>
                <a:schemeClr val="dk1"/>
              </a:solidFill>
              <a:prstDash val="solid"/>
              <a:miter lim="966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2" name="Google Shape;182;p15"/>
            <p:cNvSpPr/>
            <p:nvPr/>
          </p:nvSpPr>
          <p:spPr>
            <a:xfrm>
              <a:off x="988238" y="2786475"/>
              <a:ext cx="10150" cy="14275"/>
            </a:xfrm>
            <a:custGeom>
              <a:avLst/>
              <a:gdLst/>
              <a:ahLst/>
              <a:cxnLst/>
              <a:rect l="l" t="t" r="r" b="b"/>
              <a:pathLst>
                <a:path w="406" h="571" fill="none" extrusionOk="0">
                  <a:moveTo>
                    <a:pt x="396" y="135"/>
                  </a:moveTo>
                  <a:cubicBezTo>
                    <a:pt x="387" y="106"/>
                    <a:pt x="377" y="87"/>
                    <a:pt x="358" y="68"/>
                  </a:cubicBezTo>
                  <a:cubicBezTo>
                    <a:pt x="338" y="48"/>
                    <a:pt x="319" y="29"/>
                    <a:pt x="290" y="19"/>
                  </a:cubicBezTo>
                  <a:cubicBezTo>
                    <a:pt x="271" y="10"/>
                    <a:pt x="242" y="0"/>
                    <a:pt x="203" y="0"/>
                  </a:cubicBezTo>
                  <a:cubicBezTo>
                    <a:pt x="164" y="0"/>
                    <a:pt x="135" y="10"/>
                    <a:pt x="116" y="19"/>
                  </a:cubicBezTo>
                  <a:cubicBezTo>
                    <a:pt x="87" y="29"/>
                    <a:pt x="68" y="48"/>
                    <a:pt x="48" y="68"/>
                  </a:cubicBezTo>
                  <a:cubicBezTo>
                    <a:pt x="39" y="87"/>
                    <a:pt x="19" y="106"/>
                    <a:pt x="19" y="135"/>
                  </a:cubicBezTo>
                  <a:cubicBezTo>
                    <a:pt x="10" y="164"/>
                    <a:pt x="0" y="193"/>
                    <a:pt x="0" y="222"/>
                  </a:cubicBezTo>
                  <a:cubicBezTo>
                    <a:pt x="0" y="242"/>
                    <a:pt x="0" y="271"/>
                    <a:pt x="0" y="290"/>
                  </a:cubicBezTo>
                  <a:cubicBezTo>
                    <a:pt x="0" y="309"/>
                    <a:pt x="0" y="329"/>
                    <a:pt x="0" y="358"/>
                  </a:cubicBezTo>
                  <a:cubicBezTo>
                    <a:pt x="0" y="387"/>
                    <a:pt x="10" y="416"/>
                    <a:pt x="19" y="445"/>
                  </a:cubicBezTo>
                  <a:cubicBezTo>
                    <a:pt x="19" y="464"/>
                    <a:pt x="39" y="493"/>
                    <a:pt x="48" y="512"/>
                  </a:cubicBezTo>
                  <a:cubicBezTo>
                    <a:pt x="68" y="532"/>
                    <a:pt x="87" y="541"/>
                    <a:pt x="116" y="561"/>
                  </a:cubicBezTo>
                  <a:cubicBezTo>
                    <a:pt x="135" y="570"/>
                    <a:pt x="164" y="570"/>
                    <a:pt x="203" y="570"/>
                  </a:cubicBezTo>
                  <a:cubicBezTo>
                    <a:pt x="242" y="570"/>
                    <a:pt x="271" y="570"/>
                    <a:pt x="290" y="561"/>
                  </a:cubicBezTo>
                  <a:cubicBezTo>
                    <a:pt x="319" y="541"/>
                    <a:pt x="338" y="532"/>
                    <a:pt x="358" y="512"/>
                  </a:cubicBezTo>
                  <a:cubicBezTo>
                    <a:pt x="377" y="493"/>
                    <a:pt x="387" y="464"/>
                    <a:pt x="396" y="445"/>
                  </a:cubicBezTo>
                  <a:cubicBezTo>
                    <a:pt x="396" y="416"/>
                    <a:pt x="406" y="387"/>
                    <a:pt x="406" y="358"/>
                  </a:cubicBezTo>
                  <a:cubicBezTo>
                    <a:pt x="406" y="329"/>
                    <a:pt x="406" y="309"/>
                    <a:pt x="406" y="290"/>
                  </a:cubicBezTo>
                  <a:cubicBezTo>
                    <a:pt x="406" y="271"/>
                    <a:pt x="406" y="242"/>
                    <a:pt x="406" y="222"/>
                  </a:cubicBezTo>
                  <a:cubicBezTo>
                    <a:pt x="406" y="193"/>
                    <a:pt x="396" y="164"/>
                    <a:pt x="396" y="135"/>
                  </a:cubicBezTo>
                  <a:close/>
                  <a:moveTo>
                    <a:pt x="77" y="290"/>
                  </a:moveTo>
                  <a:cubicBezTo>
                    <a:pt x="77" y="271"/>
                    <a:pt x="77" y="242"/>
                    <a:pt x="77" y="222"/>
                  </a:cubicBezTo>
                  <a:cubicBezTo>
                    <a:pt x="77" y="174"/>
                    <a:pt x="87" y="135"/>
                    <a:pt x="106" y="106"/>
                  </a:cubicBezTo>
                  <a:cubicBezTo>
                    <a:pt x="135" y="87"/>
                    <a:pt x="164" y="77"/>
                    <a:pt x="203" y="77"/>
                  </a:cubicBezTo>
                  <a:cubicBezTo>
                    <a:pt x="242" y="77"/>
                    <a:pt x="280" y="87"/>
                    <a:pt x="300" y="106"/>
                  </a:cubicBezTo>
                  <a:cubicBezTo>
                    <a:pt x="319" y="135"/>
                    <a:pt x="329" y="174"/>
                    <a:pt x="329" y="222"/>
                  </a:cubicBezTo>
                  <a:cubicBezTo>
                    <a:pt x="329" y="242"/>
                    <a:pt x="329" y="271"/>
                    <a:pt x="329" y="290"/>
                  </a:cubicBezTo>
                  <a:cubicBezTo>
                    <a:pt x="329" y="309"/>
                    <a:pt x="329" y="329"/>
                    <a:pt x="329" y="358"/>
                  </a:cubicBezTo>
                  <a:cubicBezTo>
                    <a:pt x="329" y="406"/>
                    <a:pt x="319" y="445"/>
                    <a:pt x="300" y="464"/>
                  </a:cubicBezTo>
                  <a:cubicBezTo>
                    <a:pt x="280" y="493"/>
                    <a:pt x="242" y="503"/>
                    <a:pt x="203" y="503"/>
                  </a:cubicBezTo>
                  <a:cubicBezTo>
                    <a:pt x="164" y="503"/>
                    <a:pt x="135" y="493"/>
                    <a:pt x="106" y="464"/>
                  </a:cubicBezTo>
                  <a:cubicBezTo>
                    <a:pt x="87" y="445"/>
                    <a:pt x="77" y="406"/>
                    <a:pt x="77" y="358"/>
                  </a:cubicBezTo>
                  <a:cubicBezTo>
                    <a:pt x="77" y="329"/>
                    <a:pt x="77" y="309"/>
                    <a:pt x="77" y="290"/>
                  </a:cubicBezTo>
                  <a:close/>
                </a:path>
              </a:pathLst>
            </a:custGeom>
            <a:noFill/>
            <a:ln w="11350" cap="flat" cmpd="sng">
              <a:solidFill>
                <a:schemeClr val="dk1"/>
              </a:solidFill>
              <a:prstDash val="solid"/>
              <a:miter lim="966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3" name="Google Shape;183;p15"/>
            <p:cNvSpPr/>
            <p:nvPr/>
          </p:nvSpPr>
          <p:spPr>
            <a:xfrm>
              <a:off x="1000313" y="2786700"/>
              <a:ext cx="10175" cy="14050"/>
            </a:xfrm>
            <a:custGeom>
              <a:avLst/>
              <a:gdLst/>
              <a:ahLst/>
              <a:cxnLst/>
              <a:rect l="l" t="t" r="r" b="b"/>
              <a:pathLst>
                <a:path w="407" h="562" fill="none" extrusionOk="0">
                  <a:moveTo>
                    <a:pt x="68" y="407"/>
                  </a:moveTo>
                  <a:cubicBezTo>
                    <a:pt x="68" y="407"/>
                    <a:pt x="68" y="407"/>
                    <a:pt x="58" y="407"/>
                  </a:cubicBezTo>
                  <a:lnTo>
                    <a:pt x="20" y="407"/>
                  </a:lnTo>
                  <a:cubicBezTo>
                    <a:pt x="20" y="407"/>
                    <a:pt x="10" y="407"/>
                    <a:pt x="10" y="407"/>
                  </a:cubicBezTo>
                  <a:cubicBezTo>
                    <a:pt x="10" y="416"/>
                    <a:pt x="0" y="416"/>
                    <a:pt x="0" y="426"/>
                  </a:cubicBezTo>
                  <a:cubicBezTo>
                    <a:pt x="10" y="436"/>
                    <a:pt x="10" y="455"/>
                    <a:pt x="20" y="474"/>
                  </a:cubicBezTo>
                  <a:cubicBezTo>
                    <a:pt x="29" y="494"/>
                    <a:pt x="39" y="503"/>
                    <a:pt x="58" y="523"/>
                  </a:cubicBezTo>
                  <a:cubicBezTo>
                    <a:pt x="68" y="532"/>
                    <a:pt x="97" y="542"/>
                    <a:pt x="116" y="552"/>
                  </a:cubicBezTo>
                  <a:cubicBezTo>
                    <a:pt x="145" y="561"/>
                    <a:pt x="174" y="561"/>
                    <a:pt x="213" y="561"/>
                  </a:cubicBezTo>
                  <a:cubicBezTo>
                    <a:pt x="232" y="561"/>
                    <a:pt x="261" y="561"/>
                    <a:pt x="290" y="552"/>
                  </a:cubicBezTo>
                  <a:cubicBezTo>
                    <a:pt x="309" y="542"/>
                    <a:pt x="329" y="532"/>
                    <a:pt x="348" y="523"/>
                  </a:cubicBezTo>
                  <a:cubicBezTo>
                    <a:pt x="367" y="503"/>
                    <a:pt x="377" y="484"/>
                    <a:pt x="387" y="465"/>
                  </a:cubicBezTo>
                  <a:cubicBezTo>
                    <a:pt x="406" y="445"/>
                    <a:pt x="406" y="416"/>
                    <a:pt x="406" y="387"/>
                  </a:cubicBezTo>
                  <a:cubicBezTo>
                    <a:pt x="406" y="368"/>
                    <a:pt x="406" y="349"/>
                    <a:pt x="396" y="329"/>
                  </a:cubicBezTo>
                  <a:cubicBezTo>
                    <a:pt x="387" y="300"/>
                    <a:pt x="377" y="291"/>
                    <a:pt x="358" y="271"/>
                  </a:cubicBezTo>
                  <a:cubicBezTo>
                    <a:pt x="338" y="262"/>
                    <a:pt x="319" y="252"/>
                    <a:pt x="300" y="242"/>
                  </a:cubicBezTo>
                  <a:cubicBezTo>
                    <a:pt x="280" y="233"/>
                    <a:pt x="251" y="233"/>
                    <a:pt x="232" y="233"/>
                  </a:cubicBezTo>
                  <a:lnTo>
                    <a:pt x="367" y="78"/>
                  </a:lnTo>
                  <a:cubicBezTo>
                    <a:pt x="377" y="78"/>
                    <a:pt x="377" y="68"/>
                    <a:pt x="377" y="68"/>
                  </a:cubicBezTo>
                  <a:cubicBezTo>
                    <a:pt x="387" y="59"/>
                    <a:pt x="387" y="59"/>
                    <a:pt x="387" y="49"/>
                  </a:cubicBezTo>
                  <a:lnTo>
                    <a:pt x="387" y="20"/>
                  </a:lnTo>
                  <a:cubicBezTo>
                    <a:pt x="387" y="20"/>
                    <a:pt x="377" y="10"/>
                    <a:pt x="377" y="10"/>
                  </a:cubicBezTo>
                  <a:cubicBezTo>
                    <a:pt x="377" y="1"/>
                    <a:pt x="367" y="1"/>
                    <a:pt x="358" y="1"/>
                  </a:cubicBezTo>
                  <a:lnTo>
                    <a:pt x="49" y="1"/>
                  </a:lnTo>
                  <a:cubicBezTo>
                    <a:pt x="49" y="1"/>
                    <a:pt x="39" y="1"/>
                    <a:pt x="39" y="10"/>
                  </a:cubicBezTo>
                  <a:cubicBezTo>
                    <a:pt x="29" y="10"/>
                    <a:pt x="29" y="20"/>
                    <a:pt x="29" y="20"/>
                  </a:cubicBezTo>
                  <a:lnTo>
                    <a:pt x="29" y="49"/>
                  </a:lnTo>
                  <a:cubicBezTo>
                    <a:pt x="29" y="59"/>
                    <a:pt x="29" y="59"/>
                    <a:pt x="39" y="68"/>
                  </a:cubicBezTo>
                  <a:cubicBezTo>
                    <a:pt x="39" y="68"/>
                    <a:pt x="49" y="68"/>
                    <a:pt x="49" y="68"/>
                  </a:cubicBezTo>
                  <a:lnTo>
                    <a:pt x="280" y="68"/>
                  </a:lnTo>
                  <a:lnTo>
                    <a:pt x="135" y="223"/>
                  </a:lnTo>
                  <a:cubicBezTo>
                    <a:pt x="135" y="233"/>
                    <a:pt x="126" y="233"/>
                    <a:pt x="126" y="233"/>
                  </a:cubicBezTo>
                  <a:cubicBezTo>
                    <a:pt x="126" y="242"/>
                    <a:pt x="126" y="242"/>
                    <a:pt x="126" y="252"/>
                  </a:cubicBezTo>
                  <a:lnTo>
                    <a:pt x="126" y="281"/>
                  </a:lnTo>
                  <a:cubicBezTo>
                    <a:pt x="126" y="281"/>
                    <a:pt x="126" y="291"/>
                    <a:pt x="126" y="291"/>
                  </a:cubicBezTo>
                  <a:cubicBezTo>
                    <a:pt x="135" y="300"/>
                    <a:pt x="135" y="300"/>
                    <a:pt x="145" y="300"/>
                  </a:cubicBezTo>
                  <a:lnTo>
                    <a:pt x="213" y="300"/>
                  </a:lnTo>
                  <a:cubicBezTo>
                    <a:pt x="222" y="300"/>
                    <a:pt x="242" y="300"/>
                    <a:pt x="261" y="300"/>
                  </a:cubicBezTo>
                  <a:cubicBezTo>
                    <a:pt x="271" y="310"/>
                    <a:pt x="290" y="310"/>
                    <a:pt x="300" y="320"/>
                  </a:cubicBezTo>
                  <a:cubicBezTo>
                    <a:pt x="309" y="329"/>
                    <a:pt x="319" y="339"/>
                    <a:pt x="319" y="349"/>
                  </a:cubicBezTo>
                  <a:cubicBezTo>
                    <a:pt x="329" y="358"/>
                    <a:pt x="329" y="378"/>
                    <a:pt x="329" y="387"/>
                  </a:cubicBezTo>
                  <a:cubicBezTo>
                    <a:pt x="329" y="407"/>
                    <a:pt x="329" y="426"/>
                    <a:pt x="319" y="436"/>
                  </a:cubicBezTo>
                  <a:cubicBezTo>
                    <a:pt x="319" y="445"/>
                    <a:pt x="309" y="455"/>
                    <a:pt x="300" y="465"/>
                  </a:cubicBezTo>
                  <a:cubicBezTo>
                    <a:pt x="280" y="474"/>
                    <a:pt x="271" y="484"/>
                    <a:pt x="261" y="484"/>
                  </a:cubicBezTo>
                  <a:cubicBezTo>
                    <a:pt x="242" y="494"/>
                    <a:pt x="222" y="494"/>
                    <a:pt x="213" y="494"/>
                  </a:cubicBezTo>
                  <a:cubicBezTo>
                    <a:pt x="184" y="494"/>
                    <a:pt x="164" y="494"/>
                    <a:pt x="145" y="484"/>
                  </a:cubicBezTo>
                  <a:cubicBezTo>
                    <a:pt x="135" y="484"/>
                    <a:pt x="126" y="474"/>
                    <a:pt x="116" y="474"/>
                  </a:cubicBezTo>
                  <a:cubicBezTo>
                    <a:pt x="107" y="465"/>
                    <a:pt x="97" y="455"/>
                    <a:pt x="87" y="445"/>
                  </a:cubicBezTo>
                  <a:cubicBezTo>
                    <a:pt x="87" y="436"/>
                    <a:pt x="78" y="426"/>
                    <a:pt x="78" y="426"/>
                  </a:cubicBezTo>
                  <a:cubicBezTo>
                    <a:pt x="78" y="416"/>
                    <a:pt x="78" y="416"/>
                    <a:pt x="68" y="407"/>
                  </a:cubicBezTo>
                  <a:close/>
                </a:path>
              </a:pathLst>
            </a:custGeom>
            <a:noFill/>
            <a:ln w="11350" cap="flat" cmpd="sng">
              <a:solidFill>
                <a:schemeClr val="dk1"/>
              </a:solidFill>
              <a:prstDash val="solid"/>
              <a:miter lim="966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4" name="Google Shape;184;p15"/>
            <p:cNvSpPr/>
            <p:nvPr/>
          </p:nvSpPr>
          <p:spPr>
            <a:xfrm>
              <a:off x="988238" y="2991050"/>
              <a:ext cx="10150" cy="14275"/>
            </a:xfrm>
            <a:custGeom>
              <a:avLst/>
              <a:gdLst/>
              <a:ahLst/>
              <a:cxnLst/>
              <a:rect l="l" t="t" r="r" b="b"/>
              <a:pathLst>
                <a:path w="406" h="571" fill="none" extrusionOk="0">
                  <a:moveTo>
                    <a:pt x="396" y="136"/>
                  </a:moveTo>
                  <a:cubicBezTo>
                    <a:pt x="387" y="107"/>
                    <a:pt x="377" y="88"/>
                    <a:pt x="358" y="59"/>
                  </a:cubicBezTo>
                  <a:cubicBezTo>
                    <a:pt x="338" y="39"/>
                    <a:pt x="319" y="30"/>
                    <a:pt x="290" y="20"/>
                  </a:cubicBezTo>
                  <a:cubicBezTo>
                    <a:pt x="271" y="10"/>
                    <a:pt x="242" y="1"/>
                    <a:pt x="203" y="1"/>
                  </a:cubicBezTo>
                  <a:cubicBezTo>
                    <a:pt x="164" y="1"/>
                    <a:pt x="135" y="10"/>
                    <a:pt x="116" y="20"/>
                  </a:cubicBezTo>
                  <a:cubicBezTo>
                    <a:pt x="87" y="30"/>
                    <a:pt x="68" y="39"/>
                    <a:pt x="48" y="59"/>
                  </a:cubicBezTo>
                  <a:cubicBezTo>
                    <a:pt x="39" y="88"/>
                    <a:pt x="19" y="107"/>
                    <a:pt x="19" y="136"/>
                  </a:cubicBezTo>
                  <a:cubicBezTo>
                    <a:pt x="10" y="155"/>
                    <a:pt x="0" y="184"/>
                    <a:pt x="0" y="223"/>
                  </a:cubicBezTo>
                  <a:cubicBezTo>
                    <a:pt x="0" y="242"/>
                    <a:pt x="0" y="262"/>
                    <a:pt x="0" y="281"/>
                  </a:cubicBezTo>
                  <a:cubicBezTo>
                    <a:pt x="0" y="310"/>
                    <a:pt x="0" y="329"/>
                    <a:pt x="0" y="349"/>
                  </a:cubicBezTo>
                  <a:cubicBezTo>
                    <a:pt x="0" y="387"/>
                    <a:pt x="10" y="416"/>
                    <a:pt x="19" y="436"/>
                  </a:cubicBezTo>
                  <a:cubicBezTo>
                    <a:pt x="19" y="465"/>
                    <a:pt x="39" y="484"/>
                    <a:pt x="48" y="513"/>
                  </a:cubicBezTo>
                  <a:cubicBezTo>
                    <a:pt x="68" y="532"/>
                    <a:pt x="87" y="542"/>
                    <a:pt x="116" y="552"/>
                  </a:cubicBezTo>
                  <a:cubicBezTo>
                    <a:pt x="135" y="561"/>
                    <a:pt x="164" y="571"/>
                    <a:pt x="203" y="571"/>
                  </a:cubicBezTo>
                  <a:cubicBezTo>
                    <a:pt x="242" y="571"/>
                    <a:pt x="271" y="561"/>
                    <a:pt x="290" y="552"/>
                  </a:cubicBezTo>
                  <a:cubicBezTo>
                    <a:pt x="319" y="542"/>
                    <a:pt x="338" y="532"/>
                    <a:pt x="358" y="513"/>
                  </a:cubicBezTo>
                  <a:cubicBezTo>
                    <a:pt x="377" y="484"/>
                    <a:pt x="387" y="465"/>
                    <a:pt x="396" y="436"/>
                  </a:cubicBezTo>
                  <a:cubicBezTo>
                    <a:pt x="396" y="416"/>
                    <a:pt x="406" y="387"/>
                    <a:pt x="406" y="349"/>
                  </a:cubicBezTo>
                  <a:cubicBezTo>
                    <a:pt x="406" y="329"/>
                    <a:pt x="406" y="310"/>
                    <a:pt x="406" y="281"/>
                  </a:cubicBezTo>
                  <a:cubicBezTo>
                    <a:pt x="406" y="262"/>
                    <a:pt x="406" y="242"/>
                    <a:pt x="406" y="223"/>
                  </a:cubicBezTo>
                  <a:cubicBezTo>
                    <a:pt x="406" y="184"/>
                    <a:pt x="396" y="155"/>
                    <a:pt x="396" y="136"/>
                  </a:cubicBezTo>
                  <a:close/>
                  <a:moveTo>
                    <a:pt x="77" y="281"/>
                  </a:moveTo>
                  <a:cubicBezTo>
                    <a:pt x="77" y="262"/>
                    <a:pt x="77" y="242"/>
                    <a:pt x="77" y="223"/>
                  </a:cubicBezTo>
                  <a:cubicBezTo>
                    <a:pt x="77" y="165"/>
                    <a:pt x="87" y="136"/>
                    <a:pt x="106" y="107"/>
                  </a:cubicBezTo>
                  <a:cubicBezTo>
                    <a:pt x="135" y="88"/>
                    <a:pt x="164" y="68"/>
                    <a:pt x="203" y="68"/>
                  </a:cubicBezTo>
                  <a:cubicBezTo>
                    <a:pt x="242" y="68"/>
                    <a:pt x="280" y="88"/>
                    <a:pt x="300" y="107"/>
                  </a:cubicBezTo>
                  <a:cubicBezTo>
                    <a:pt x="319" y="136"/>
                    <a:pt x="329" y="165"/>
                    <a:pt x="329" y="223"/>
                  </a:cubicBezTo>
                  <a:cubicBezTo>
                    <a:pt x="329" y="242"/>
                    <a:pt x="329" y="262"/>
                    <a:pt x="329" y="281"/>
                  </a:cubicBezTo>
                  <a:cubicBezTo>
                    <a:pt x="329" y="310"/>
                    <a:pt x="329" y="329"/>
                    <a:pt x="329" y="349"/>
                  </a:cubicBezTo>
                  <a:cubicBezTo>
                    <a:pt x="329" y="407"/>
                    <a:pt x="319" y="436"/>
                    <a:pt x="300" y="465"/>
                  </a:cubicBezTo>
                  <a:cubicBezTo>
                    <a:pt x="280" y="484"/>
                    <a:pt x="242" y="503"/>
                    <a:pt x="203" y="503"/>
                  </a:cubicBezTo>
                  <a:cubicBezTo>
                    <a:pt x="164" y="503"/>
                    <a:pt x="135" y="484"/>
                    <a:pt x="106" y="465"/>
                  </a:cubicBezTo>
                  <a:cubicBezTo>
                    <a:pt x="87" y="436"/>
                    <a:pt x="77" y="407"/>
                    <a:pt x="77" y="349"/>
                  </a:cubicBezTo>
                  <a:cubicBezTo>
                    <a:pt x="77" y="329"/>
                    <a:pt x="77" y="310"/>
                    <a:pt x="77" y="281"/>
                  </a:cubicBezTo>
                  <a:close/>
                </a:path>
              </a:pathLst>
            </a:custGeom>
            <a:noFill/>
            <a:ln w="11350" cap="flat" cmpd="sng">
              <a:solidFill>
                <a:schemeClr val="dk1"/>
              </a:solidFill>
              <a:prstDash val="solid"/>
              <a:miter lim="966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5" name="Google Shape;185;p15"/>
            <p:cNvSpPr/>
            <p:nvPr/>
          </p:nvSpPr>
          <p:spPr>
            <a:xfrm>
              <a:off x="1000063" y="2991300"/>
              <a:ext cx="10900" cy="13800"/>
            </a:xfrm>
            <a:custGeom>
              <a:avLst/>
              <a:gdLst/>
              <a:ahLst/>
              <a:cxnLst/>
              <a:rect l="l" t="t" r="r" b="b"/>
              <a:pathLst>
                <a:path w="436" h="552" fill="none" extrusionOk="0">
                  <a:moveTo>
                    <a:pt x="329" y="551"/>
                  </a:moveTo>
                  <a:cubicBezTo>
                    <a:pt x="339" y="551"/>
                    <a:pt x="339" y="551"/>
                    <a:pt x="348" y="551"/>
                  </a:cubicBezTo>
                  <a:cubicBezTo>
                    <a:pt x="348" y="542"/>
                    <a:pt x="348" y="542"/>
                    <a:pt x="348" y="532"/>
                  </a:cubicBezTo>
                  <a:lnTo>
                    <a:pt x="348" y="426"/>
                  </a:lnTo>
                  <a:lnTo>
                    <a:pt x="416" y="426"/>
                  </a:lnTo>
                  <a:cubicBezTo>
                    <a:pt x="426" y="426"/>
                    <a:pt x="426" y="416"/>
                    <a:pt x="435" y="416"/>
                  </a:cubicBezTo>
                  <a:cubicBezTo>
                    <a:pt x="435" y="416"/>
                    <a:pt x="435" y="406"/>
                    <a:pt x="435" y="397"/>
                  </a:cubicBezTo>
                  <a:lnTo>
                    <a:pt x="435" y="368"/>
                  </a:lnTo>
                  <a:cubicBezTo>
                    <a:pt x="435" y="368"/>
                    <a:pt x="435" y="358"/>
                    <a:pt x="435" y="358"/>
                  </a:cubicBezTo>
                  <a:cubicBezTo>
                    <a:pt x="426" y="348"/>
                    <a:pt x="426" y="348"/>
                    <a:pt x="416" y="348"/>
                  </a:cubicBezTo>
                  <a:lnTo>
                    <a:pt x="348" y="348"/>
                  </a:lnTo>
                  <a:lnTo>
                    <a:pt x="348" y="20"/>
                  </a:lnTo>
                  <a:cubicBezTo>
                    <a:pt x="348" y="10"/>
                    <a:pt x="348" y="10"/>
                    <a:pt x="348" y="0"/>
                  </a:cubicBezTo>
                  <a:cubicBezTo>
                    <a:pt x="339" y="0"/>
                    <a:pt x="339" y="0"/>
                    <a:pt x="329" y="0"/>
                  </a:cubicBezTo>
                  <a:lnTo>
                    <a:pt x="300" y="0"/>
                  </a:lnTo>
                  <a:cubicBezTo>
                    <a:pt x="290" y="0"/>
                    <a:pt x="281" y="0"/>
                    <a:pt x="281" y="0"/>
                  </a:cubicBezTo>
                  <a:cubicBezTo>
                    <a:pt x="271" y="10"/>
                    <a:pt x="271" y="10"/>
                    <a:pt x="271" y="20"/>
                  </a:cubicBezTo>
                  <a:lnTo>
                    <a:pt x="20" y="348"/>
                  </a:lnTo>
                  <a:cubicBezTo>
                    <a:pt x="10" y="348"/>
                    <a:pt x="10" y="358"/>
                    <a:pt x="10" y="358"/>
                  </a:cubicBezTo>
                  <a:cubicBezTo>
                    <a:pt x="10" y="368"/>
                    <a:pt x="1" y="368"/>
                    <a:pt x="1" y="368"/>
                  </a:cubicBezTo>
                  <a:lnTo>
                    <a:pt x="1" y="397"/>
                  </a:lnTo>
                  <a:cubicBezTo>
                    <a:pt x="1" y="406"/>
                    <a:pt x="10" y="416"/>
                    <a:pt x="10" y="416"/>
                  </a:cubicBezTo>
                  <a:cubicBezTo>
                    <a:pt x="20" y="416"/>
                    <a:pt x="20" y="426"/>
                    <a:pt x="30" y="426"/>
                  </a:cubicBezTo>
                  <a:lnTo>
                    <a:pt x="271" y="426"/>
                  </a:lnTo>
                  <a:lnTo>
                    <a:pt x="271" y="532"/>
                  </a:lnTo>
                  <a:cubicBezTo>
                    <a:pt x="271" y="542"/>
                    <a:pt x="281" y="542"/>
                    <a:pt x="281" y="551"/>
                  </a:cubicBezTo>
                  <a:cubicBezTo>
                    <a:pt x="290" y="551"/>
                    <a:pt x="290" y="551"/>
                    <a:pt x="300" y="551"/>
                  </a:cubicBezTo>
                  <a:close/>
                  <a:moveTo>
                    <a:pt x="107" y="348"/>
                  </a:moveTo>
                  <a:lnTo>
                    <a:pt x="271" y="126"/>
                  </a:lnTo>
                  <a:lnTo>
                    <a:pt x="271" y="348"/>
                  </a:lnTo>
                  <a:close/>
                </a:path>
              </a:pathLst>
            </a:custGeom>
            <a:noFill/>
            <a:ln w="11350" cap="flat" cmpd="sng">
              <a:solidFill>
                <a:schemeClr val="dk1"/>
              </a:solidFill>
              <a:prstDash val="solid"/>
              <a:miter lim="966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3">
  <p:cSld name="SECTION_HEADER_3">
    <p:spTree>
      <p:nvGrpSpPr>
        <p:cNvPr id="186" name="Shape 186"/>
        <p:cNvGrpSpPr/>
        <p:nvPr/>
      </p:nvGrpSpPr>
      <p:grpSpPr>
        <a:xfrm>
          <a:off x="0" y="0"/>
          <a:ext cx="0" cy="0"/>
          <a:chOff x="0" y="0"/>
          <a:chExt cx="0" cy="0"/>
        </a:xfrm>
      </p:grpSpPr>
      <p:sp>
        <p:nvSpPr>
          <p:cNvPr id="187" name="Google Shape;187;p16"/>
          <p:cNvSpPr/>
          <p:nvPr/>
        </p:nvSpPr>
        <p:spPr>
          <a:xfrm>
            <a:off x="0" y="0"/>
            <a:ext cx="9144000" cy="5143500"/>
          </a:xfrm>
          <a:prstGeom prst="rect">
            <a:avLst/>
          </a:prstGeom>
          <a:solidFill>
            <a:srgbClr val="010C1D">
              <a:alpha val="84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pic>
        <p:nvPicPr>
          <p:cNvPr id="188" name="Google Shape;188;p16"/>
          <p:cNvPicPr preferRelativeResize="0"/>
          <p:nvPr/>
        </p:nvPicPr>
        <p:blipFill>
          <a:blip r:embed="rId2"/>
          <a:stretch>
            <a:fillRect/>
          </a:stretch>
        </p:blipFill>
        <p:spPr>
          <a:xfrm>
            <a:off x="-737550" y="-723950"/>
            <a:ext cx="10711301" cy="6591401"/>
          </a:xfrm>
          <a:prstGeom prst="rect">
            <a:avLst/>
          </a:prstGeom>
          <a:noFill/>
          <a:ln>
            <a:noFill/>
          </a:ln>
        </p:spPr>
      </p:pic>
      <p:sp>
        <p:nvSpPr>
          <p:cNvPr id="189" name="Google Shape;189;p16"/>
          <p:cNvSpPr txBox="1"/>
          <p:nvPr>
            <p:ph type="ctrTitle"/>
          </p:nvPr>
        </p:nvSpPr>
        <p:spPr>
          <a:xfrm>
            <a:off x="4210225" y="2489150"/>
            <a:ext cx="3991500" cy="8418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5000"/>
              <a:buNone/>
              <a:defRPr sz="4600"/>
            </a:lvl1pPr>
            <a:lvl2pPr lvl="1" algn="r" rtl="0">
              <a:lnSpc>
                <a:spcPct val="80000"/>
              </a:lnSpc>
              <a:spcBef>
                <a:spcPts val="0"/>
              </a:spcBef>
              <a:spcAft>
                <a:spcPts val="0"/>
              </a:spcAft>
              <a:buSzPts val="5000"/>
              <a:buNone/>
              <a:defRPr sz="5000"/>
            </a:lvl2pPr>
            <a:lvl3pPr lvl="2" algn="r" rtl="0">
              <a:lnSpc>
                <a:spcPct val="80000"/>
              </a:lnSpc>
              <a:spcBef>
                <a:spcPts val="0"/>
              </a:spcBef>
              <a:spcAft>
                <a:spcPts val="0"/>
              </a:spcAft>
              <a:buSzPts val="5000"/>
              <a:buNone/>
              <a:defRPr sz="5000"/>
            </a:lvl3pPr>
            <a:lvl4pPr lvl="3" algn="r" rtl="0">
              <a:lnSpc>
                <a:spcPct val="80000"/>
              </a:lnSpc>
              <a:spcBef>
                <a:spcPts val="0"/>
              </a:spcBef>
              <a:spcAft>
                <a:spcPts val="0"/>
              </a:spcAft>
              <a:buSzPts val="5000"/>
              <a:buNone/>
              <a:defRPr sz="5000"/>
            </a:lvl4pPr>
            <a:lvl5pPr lvl="4" algn="r" rtl="0">
              <a:lnSpc>
                <a:spcPct val="80000"/>
              </a:lnSpc>
              <a:spcBef>
                <a:spcPts val="0"/>
              </a:spcBef>
              <a:spcAft>
                <a:spcPts val="0"/>
              </a:spcAft>
              <a:buSzPts val="5000"/>
              <a:buNone/>
              <a:defRPr sz="5000"/>
            </a:lvl5pPr>
            <a:lvl6pPr lvl="5" algn="r" rtl="0">
              <a:lnSpc>
                <a:spcPct val="80000"/>
              </a:lnSpc>
              <a:spcBef>
                <a:spcPts val="0"/>
              </a:spcBef>
              <a:spcAft>
                <a:spcPts val="0"/>
              </a:spcAft>
              <a:buSzPts val="5000"/>
              <a:buNone/>
              <a:defRPr sz="5000"/>
            </a:lvl6pPr>
            <a:lvl7pPr lvl="6" algn="r" rtl="0">
              <a:lnSpc>
                <a:spcPct val="80000"/>
              </a:lnSpc>
              <a:spcBef>
                <a:spcPts val="0"/>
              </a:spcBef>
              <a:spcAft>
                <a:spcPts val="0"/>
              </a:spcAft>
              <a:buSzPts val="5000"/>
              <a:buNone/>
              <a:defRPr sz="5000"/>
            </a:lvl7pPr>
            <a:lvl8pPr lvl="7" algn="r" rtl="0">
              <a:lnSpc>
                <a:spcPct val="80000"/>
              </a:lnSpc>
              <a:spcBef>
                <a:spcPts val="0"/>
              </a:spcBef>
              <a:spcAft>
                <a:spcPts val="0"/>
              </a:spcAft>
              <a:buSzPts val="5000"/>
              <a:buNone/>
              <a:defRPr sz="5000"/>
            </a:lvl8pPr>
            <a:lvl9pPr lvl="8" algn="r" rtl="0">
              <a:lnSpc>
                <a:spcPct val="80000"/>
              </a:lnSpc>
              <a:spcBef>
                <a:spcPts val="0"/>
              </a:spcBef>
              <a:spcAft>
                <a:spcPts val="0"/>
              </a:spcAft>
              <a:buSzPts val="5000"/>
              <a:buNone/>
              <a:defRPr sz="5000"/>
            </a:lvl9pPr>
          </a:lstStyle>
          <a:p/>
        </p:txBody>
      </p:sp>
      <p:sp>
        <p:nvSpPr>
          <p:cNvPr id="190" name="Google Shape;190;p16"/>
          <p:cNvSpPr txBox="1"/>
          <p:nvPr>
            <p:ph type="title" idx="2" hasCustomPrompt="1"/>
          </p:nvPr>
        </p:nvSpPr>
        <p:spPr>
          <a:xfrm>
            <a:off x="4210225" y="1227100"/>
            <a:ext cx="1204500" cy="1061400"/>
          </a:xfrm>
          <a:prstGeom prst="rect">
            <a:avLst/>
          </a:prstGeom>
          <a:noFill/>
          <a:ln>
            <a:noFill/>
          </a:ln>
        </p:spPr>
        <p:txBody>
          <a:bodyPr spcFirstLastPara="1" wrap="square" lIns="91425" tIns="91425" rIns="91425" bIns="91425" anchor="ctr" anchorCtr="0">
            <a:noAutofit/>
          </a:bodyPr>
          <a:lstStyle>
            <a:lvl1pPr lvl="0" rtl="0">
              <a:lnSpc>
                <a:spcPct val="115000"/>
              </a:lnSpc>
              <a:spcBef>
                <a:spcPts val="0"/>
              </a:spcBef>
              <a:spcAft>
                <a:spcPts val="0"/>
              </a:spcAft>
              <a:buClr>
                <a:schemeClr val="accent1"/>
              </a:buClr>
              <a:buSzPts val="7200"/>
              <a:buNone/>
              <a:defRPr sz="5000">
                <a:solidFill>
                  <a:schemeClr val="accent1"/>
                </a:solidFill>
              </a:defRPr>
            </a:lvl1pPr>
            <a:lvl2pPr lvl="1" algn="r" rtl="0">
              <a:spcBef>
                <a:spcPts val="0"/>
              </a:spcBef>
              <a:spcAft>
                <a:spcPts val="0"/>
              </a:spcAft>
              <a:buClr>
                <a:schemeClr val="accent1"/>
              </a:buClr>
              <a:buSzPts val="7200"/>
              <a:buNone/>
              <a:defRPr sz="7200">
                <a:solidFill>
                  <a:schemeClr val="accent1"/>
                </a:solidFill>
              </a:defRPr>
            </a:lvl2pPr>
            <a:lvl3pPr lvl="2" algn="r" rtl="0">
              <a:spcBef>
                <a:spcPts val="0"/>
              </a:spcBef>
              <a:spcAft>
                <a:spcPts val="0"/>
              </a:spcAft>
              <a:buClr>
                <a:schemeClr val="accent1"/>
              </a:buClr>
              <a:buSzPts val="7200"/>
              <a:buNone/>
              <a:defRPr sz="7200">
                <a:solidFill>
                  <a:schemeClr val="accent1"/>
                </a:solidFill>
              </a:defRPr>
            </a:lvl3pPr>
            <a:lvl4pPr lvl="3" algn="r" rtl="0">
              <a:spcBef>
                <a:spcPts val="0"/>
              </a:spcBef>
              <a:spcAft>
                <a:spcPts val="0"/>
              </a:spcAft>
              <a:buClr>
                <a:schemeClr val="accent1"/>
              </a:buClr>
              <a:buSzPts val="7200"/>
              <a:buNone/>
              <a:defRPr sz="7200">
                <a:solidFill>
                  <a:schemeClr val="accent1"/>
                </a:solidFill>
              </a:defRPr>
            </a:lvl4pPr>
            <a:lvl5pPr lvl="4" algn="r" rtl="0">
              <a:spcBef>
                <a:spcPts val="0"/>
              </a:spcBef>
              <a:spcAft>
                <a:spcPts val="0"/>
              </a:spcAft>
              <a:buClr>
                <a:schemeClr val="accent1"/>
              </a:buClr>
              <a:buSzPts val="7200"/>
              <a:buNone/>
              <a:defRPr sz="7200">
                <a:solidFill>
                  <a:schemeClr val="accent1"/>
                </a:solidFill>
              </a:defRPr>
            </a:lvl5pPr>
            <a:lvl6pPr lvl="5" algn="r" rtl="0">
              <a:spcBef>
                <a:spcPts val="0"/>
              </a:spcBef>
              <a:spcAft>
                <a:spcPts val="0"/>
              </a:spcAft>
              <a:buClr>
                <a:schemeClr val="accent1"/>
              </a:buClr>
              <a:buSzPts val="7200"/>
              <a:buNone/>
              <a:defRPr sz="7200">
                <a:solidFill>
                  <a:schemeClr val="accent1"/>
                </a:solidFill>
              </a:defRPr>
            </a:lvl6pPr>
            <a:lvl7pPr lvl="6" algn="r" rtl="0">
              <a:spcBef>
                <a:spcPts val="0"/>
              </a:spcBef>
              <a:spcAft>
                <a:spcPts val="0"/>
              </a:spcAft>
              <a:buClr>
                <a:schemeClr val="accent1"/>
              </a:buClr>
              <a:buSzPts val="7200"/>
              <a:buNone/>
              <a:defRPr sz="7200">
                <a:solidFill>
                  <a:schemeClr val="accent1"/>
                </a:solidFill>
              </a:defRPr>
            </a:lvl7pPr>
            <a:lvl8pPr lvl="7" algn="r" rtl="0">
              <a:spcBef>
                <a:spcPts val="0"/>
              </a:spcBef>
              <a:spcAft>
                <a:spcPts val="0"/>
              </a:spcAft>
              <a:buClr>
                <a:schemeClr val="accent1"/>
              </a:buClr>
              <a:buSzPts val="7200"/>
              <a:buNone/>
              <a:defRPr sz="7200">
                <a:solidFill>
                  <a:schemeClr val="accent1"/>
                </a:solidFill>
              </a:defRPr>
            </a:lvl8pPr>
            <a:lvl9pPr lvl="8" algn="r" rtl="0">
              <a:spcBef>
                <a:spcPts val="0"/>
              </a:spcBef>
              <a:spcAft>
                <a:spcPts val="0"/>
              </a:spcAft>
              <a:buClr>
                <a:schemeClr val="accent1"/>
              </a:buClr>
              <a:buSzPts val="7200"/>
              <a:buNone/>
              <a:defRPr sz="7200">
                <a:solidFill>
                  <a:schemeClr val="accent1"/>
                </a:solidFill>
              </a:defRPr>
            </a:lvl9pPr>
          </a:lstStyle>
          <a:p>
            <a:r>
              <a:t>xx%</a:t>
            </a:r>
          </a:p>
        </p:txBody>
      </p:sp>
      <p:sp>
        <p:nvSpPr>
          <p:cNvPr id="191" name="Google Shape;191;p16"/>
          <p:cNvSpPr txBox="1"/>
          <p:nvPr>
            <p:ph type="subTitle" idx="1"/>
          </p:nvPr>
        </p:nvSpPr>
        <p:spPr>
          <a:xfrm>
            <a:off x="4210225" y="3420200"/>
            <a:ext cx="3991500" cy="4962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dk1"/>
              </a:buClr>
              <a:buSzPts val="1200"/>
              <a:buNone/>
              <a:defRPr sz="1600">
                <a:solidFill>
                  <a:schemeClr val="dk1"/>
                </a:solidFill>
              </a:defRPr>
            </a:lvl1pPr>
            <a:lvl2pPr lvl="1" algn="r" rtl="0">
              <a:lnSpc>
                <a:spcPct val="100000"/>
              </a:lnSpc>
              <a:spcBef>
                <a:spcPts val="0"/>
              </a:spcBef>
              <a:spcAft>
                <a:spcPts val="0"/>
              </a:spcAft>
              <a:buClr>
                <a:schemeClr val="dk1"/>
              </a:buClr>
              <a:buSzPts val="1200"/>
              <a:buNone/>
              <a:defRPr sz="1200">
                <a:solidFill>
                  <a:schemeClr val="dk1"/>
                </a:solidFill>
              </a:defRPr>
            </a:lvl2pPr>
            <a:lvl3pPr lvl="2" algn="r" rtl="0">
              <a:lnSpc>
                <a:spcPct val="100000"/>
              </a:lnSpc>
              <a:spcBef>
                <a:spcPts val="0"/>
              </a:spcBef>
              <a:spcAft>
                <a:spcPts val="0"/>
              </a:spcAft>
              <a:buClr>
                <a:schemeClr val="dk1"/>
              </a:buClr>
              <a:buSzPts val="1200"/>
              <a:buNone/>
              <a:defRPr sz="1200">
                <a:solidFill>
                  <a:schemeClr val="dk1"/>
                </a:solidFill>
              </a:defRPr>
            </a:lvl3pPr>
            <a:lvl4pPr lvl="3" algn="r" rtl="0">
              <a:lnSpc>
                <a:spcPct val="100000"/>
              </a:lnSpc>
              <a:spcBef>
                <a:spcPts val="0"/>
              </a:spcBef>
              <a:spcAft>
                <a:spcPts val="0"/>
              </a:spcAft>
              <a:buClr>
                <a:schemeClr val="dk1"/>
              </a:buClr>
              <a:buSzPts val="1200"/>
              <a:buNone/>
              <a:defRPr sz="1200">
                <a:solidFill>
                  <a:schemeClr val="dk1"/>
                </a:solidFill>
              </a:defRPr>
            </a:lvl4pPr>
            <a:lvl5pPr lvl="4" algn="r" rtl="0">
              <a:lnSpc>
                <a:spcPct val="100000"/>
              </a:lnSpc>
              <a:spcBef>
                <a:spcPts val="0"/>
              </a:spcBef>
              <a:spcAft>
                <a:spcPts val="0"/>
              </a:spcAft>
              <a:buClr>
                <a:schemeClr val="dk1"/>
              </a:buClr>
              <a:buSzPts val="1200"/>
              <a:buNone/>
              <a:defRPr sz="1200">
                <a:solidFill>
                  <a:schemeClr val="dk1"/>
                </a:solidFill>
              </a:defRPr>
            </a:lvl5pPr>
            <a:lvl6pPr lvl="5" algn="r" rtl="0">
              <a:lnSpc>
                <a:spcPct val="100000"/>
              </a:lnSpc>
              <a:spcBef>
                <a:spcPts val="0"/>
              </a:spcBef>
              <a:spcAft>
                <a:spcPts val="0"/>
              </a:spcAft>
              <a:buClr>
                <a:schemeClr val="dk1"/>
              </a:buClr>
              <a:buSzPts val="1200"/>
              <a:buNone/>
              <a:defRPr sz="1200">
                <a:solidFill>
                  <a:schemeClr val="dk1"/>
                </a:solidFill>
              </a:defRPr>
            </a:lvl6pPr>
            <a:lvl7pPr lvl="6" algn="r" rtl="0">
              <a:lnSpc>
                <a:spcPct val="100000"/>
              </a:lnSpc>
              <a:spcBef>
                <a:spcPts val="0"/>
              </a:spcBef>
              <a:spcAft>
                <a:spcPts val="0"/>
              </a:spcAft>
              <a:buClr>
                <a:schemeClr val="dk1"/>
              </a:buClr>
              <a:buSzPts val="1200"/>
              <a:buNone/>
              <a:defRPr sz="1200">
                <a:solidFill>
                  <a:schemeClr val="dk1"/>
                </a:solidFill>
              </a:defRPr>
            </a:lvl7pPr>
            <a:lvl8pPr lvl="7" algn="r" rtl="0">
              <a:lnSpc>
                <a:spcPct val="100000"/>
              </a:lnSpc>
              <a:spcBef>
                <a:spcPts val="0"/>
              </a:spcBef>
              <a:spcAft>
                <a:spcPts val="0"/>
              </a:spcAft>
              <a:buClr>
                <a:schemeClr val="dk1"/>
              </a:buClr>
              <a:buSzPts val="1200"/>
              <a:buNone/>
              <a:defRPr sz="1200">
                <a:solidFill>
                  <a:schemeClr val="dk1"/>
                </a:solidFill>
              </a:defRPr>
            </a:lvl8pPr>
            <a:lvl9pPr lvl="8" algn="r" rtl="0">
              <a:lnSpc>
                <a:spcPct val="100000"/>
              </a:lnSpc>
              <a:spcBef>
                <a:spcPts val="0"/>
              </a:spcBef>
              <a:spcAft>
                <a:spcPts val="0"/>
              </a:spcAft>
              <a:buClr>
                <a:schemeClr val="dk1"/>
              </a:buClr>
              <a:buSzPts val="1200"/>
              <a:buNone/>
              <a:defRPr sz="1200">
                <a:solidFill>
                  <a:schemeClr val="dk1"/>
                </a:solidFill>
              </a:defRPr>
            </a:lvl9pPr>
          </a:lstStyle>
          <a:p/>
        </p:txBody>
      </p:sp>
      <p:pic>
        <p:nvPicPr>
          <p:cNvPr id="192" name="Google Shape;192;p16"/>
          <p:cNvPicPr preferRelativeResize="0"/>
          <p:nvPr/>
        </p:nvPicPr>
        <p:blipFill>
          <a:blip r:embed="rId3"/>
          <a:stretch>
            <a:fillRect/>
          </a:stretch>
        </p:blipFill>
        <p:spPr>
          <a:xfrm>
            <a:off x="73825" y="120750"/>
            <a:ext cx="4331375" cy="4916100"/>
          </a:xfrm>
          <a:prstGeom prst="rect">
            <a:avLst/>
          </a:prstGeom>
          <a:noFill/>
          <a:ln>
            <a:noFill/>
          </a:ln>
        </p:spPr>
      </p:pic>
      <p:sp>
        <p:nvSpPr>
          <p:cNvPr id="193" name="Google Shape;193;p16"/>
          <p:cNvSpPr/>
          <p:nvPr/>
        </p:nvSpPr>
        <p:spPr>
          <a:xfrm>
            <a:off x="550475" y="539500"/>
            <a:ext cx="8043000" cy="4069200"/>
          </a:xfrm>
          <a:prstGeom prst="rect">
            <a:avLst/>
          </a:prstGeom>
          <a:noFill/>
          <a:ln w="9525" cap="flat" cmpd="sng">
            <a:solidFill>
              <a:schemeClr val="accent3"/>
            </a:solidFill>
            <a:prstDash val="solid"/>
            <a:round/>
            <a:headEnd type="none" w="sm" len="sm"/>
            <a:tailEnd type="none" w="sm" len="sm"/>
          </a:ln>
          <a:effectLst>
            <a:outerShdw blurRad="285750" dist="19050" dir="6120000" algn="bl" rotWithShape="0">
              <a:srgbClr val="000000">
                <a:alpha val="9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cxnSp>
        <p:nvCxnSpPr>
          <p:cNvPr id="194" name="Google Shape;194;p16"/>
          <p:cNvCxnSpPr/>
          <p:nvPr/>
        </p:nvCxnSpPr>
        <p:spPr>
          <a:xfrm>
            <a:off x="3937625" y="561900"/>
            <a:ext cx="0" cy="4019700"/>
          </a:xfrm>
          <a:prstGeom prst="straightConnector1">
            <a:avLst/>
          </a:prstGeom>
          <a:noFill/>
          <a:ln w="9525" cap="flat" cmpd="sng">
            <a:solidFill>
              <a:schemeClr val="accent3"/>
            </a:solidFill>
            <a:prstDash val="solid"/>
            <a:round/>
            <a:headEnd type="none" w="med" len="med"/>
            <a:tailEnd type="none" w="med" len="med"/>
          </a:ln>
        </p:spPr>
      </p:cxn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Numbers and text">
  <p:cSld name="BIG_NUMBER_1">
    <p:spTree>
      <p:nvGrpSpPr>
        <p:cNvPr id="195" name="Shape 195"/>
        <p:cNvGrpSpPr/>
        <p:nvPr/>
      </p:nvGrpSpPr>
      <p:grpSpPr>
        <a:xfrm>
          <a:off x="0" y="0"/>
          <a:ext cx="0" cy="0"/>
          <a:chOff x="0" y="0"/>
          <a:chExt cx="0" cy="0"/>
        </a:xfrm>
      </p:grpSpPr>
      <p:sp>
        <p:nvSpPr>
          <p:cNvPr id="196" name="Google Shape;196;p17"/>
          <p:cNvSpPr/>
          <p:nvPr/>
        </p:nvSpPr>
        <p:spPr>
          <a:xfrm>
            <a:off x="0" y="0"/>
            <a:ext cx="9144000" cy="5143500"/>
          </a:xfrm>
          <a:prstGeom prst="rect">
            <a:avLst/>
          </a:prstGeom>
          <a:solidFill>
            <a:srgbClr val="010C1D">
              <a:alpha val="84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pic>
        <p:nvPicPr>
          <p:cNvPr id="197" name="Google Shape;197;p17"/>
          <p:cNvPicPr preferRelativeResize="0"/>
          <p:nvPr/>
        </p:nvPicPr>
        <p:blipFill>
          <a:blip r:embed="rId2"/>
          <a:stretch>
            <a:fillRect/>
          </a:stretch>
        </p:blipFill>
        <p:spPr>
          <a:xfrm>
            <a:off x="-737550" y="-723950"/>
            <a:ext cx="10711301" cy="6591401"/>
          </a:xfrm>
          <a:prstGeom prst="rect">
            <a:avLst/>
          </a:prstGeom>
          <a:noFill/>
          <a:ln>
            <a:noFill/>
          </a:ln>
        </p:spPr>
      </p:pic>
      <p:sp>
        <p:nvSpPr>
          <p:cNvPr id="198" name="Google Shape;198;p17"/>
          <p:cNvSpPr txBox="1"/>
          <p:nvPr>
            <p:ph type="title" hasCustomPrompt="1"/>
          </p:nvPr>
        </p:nvSpPr>
        <p:spPr>
          <a:xfrm>
            <a:off x="1510104" y="693075"/>
            <a:ext cx="3552000" cy="663600"/>
          </a:xfrm>
          <a:prstGeom prst="rect">
            <a:avLst/>
          </a:prstGeom>
          <a:noFill/>
          <a:ln>
            <a:noFill/>
          </a:ln>
          <a:effectLst>
            <a:outerShdw blurRad="400050" dist="47625" dir="5400000" algn="bl" rotWithShape="0">
              <a:schemeClr val="accent3">
                <a:alpha val="95000"/>
              </a:schemeClr>
            </a:outerShdw>
          </a:effectLst>
        </p:spPr>
        <p:txBody>
          <a:bodyPr spcFirstLastPara="1" wrap="square" lIns="91425" tIns="91425" rIns="91425" bIns="91425" anchor="ctr" anchorCtr="0">
            <a:noAutofit/>
          </a:bodyPr>
          <a:lstStyle>
            <a:lvl1pPr lvl="0" algn="ctr" rtl="0">
              <a:spcBef>
                <a:spcPts val="0"/>
              </a:spcBef>
              <a:spcAft>
                <a:spcPts val="0"/>
              </a:spcAft>
              <a:buSzPts val="7000"/>
              <a:buNone/>
              <a:defRPr sz="4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99" name="Google Shape;199;p17"/>
          <p:cNvSpPr txBox="1"/>
          <p:nvPr>
            <p:ph type="subTitle" idx="1"/>
          </p:nvPr>
        </p:nvSpPr>
        <p:spPr>
          <a:xfrm>
            <a:off x="1509995" y="1356675"/>
            <a:ext cx="3552000" cy="3789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None/>
              <a:defRPr sz="1600">
                <a:solidFill>
                  <a:schemeClr val="dk1"/>
                </a:solidFill>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p:txBody>
      </p:sp>
      <p:sp>
        <p:nvSpPr>
          <p:cNvPr id="200" name="Google Shape;200;p17"/>
          <p:cNvSpPr txBox="1"/>
          <p:nvPr>
            <p:ph type="title" idx="2" hasCustomPrompt="1"/>
          </p:nvPr>
        </p:nvSpPr>
        <p:spPr>
          <a:xfrm>
            <a:off x="1510105" y="2050500"/>
            <a:ext cx="3552000" cy="663600"/>
          </a:xfrm>
          <a:prstGeom prst="rect">
            <a:avLst/>
          </a:prstGeom>
          <a:noFill/>
          <a:ln>
            <a:noFill/>
          </a:ln>
          <a:effectLst>
            <a:outerShdw blurRad="400050" dist="47625" dir="5400000" algn="bl" rotWithShape="0">
              <a:schemeClr val="accent3">
                <a:alpha val="95000"/>
              </a:schemeClr>
            </a:outerShdw>
          </a:effectLst>
        </p:spPr>
        <p:txBody>
          <a:bodyPr spcFirstLastPara="1" wrap="square" lIns="91425" tIns="91425" rIns="91425" bIns="91425" anchor="ctr" anchorCtr="0">
            <a:noAutofit/>
          </a:bodyPr>
          <a:lstStyle>
            <a:lvl1pPr lvl="0" algn="ctr" rtl="0">
              <a:spcBef>
                <a:spcPts val="0"/>
              </a:spcBef>
              <a:spcAft>
                <a:spcPts val="0"/>
              </a:spcAft>
              <a:buSzPts val="7000"/>
              <a:buNone/>
              <a:defRPr sz="4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201" name="Google Shape;201;p17"/>
          <p:cNvSpPr txBox="1"/>
          <p:nvPr>
            <p:ph type="subTitle" idx="3"/>
          </p:nvPr>
        </p:nvSpPr>
        <p:spPr>
          <a:xfrm>
            <a:off x="1509995" y="2710950"/>
            <a:ext cx="3552000" cy="385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None/>
              <a:defRPr sz="1600">
                <a:solidFill>
                  <a:schemeClr val="dk1"/>
                </a:solidFill>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p:txBody>
      </p:sp>
      <p:sp>
        <p:nvSpPr>
          <p:cNvPr id="202" name="Google Shape;202;p17"/>
          <p:cNvSpPr txBox="1"/>
          <p:nvPr>
            <p:ph type="title" idx="4" hasCustomPrompt="1"/>
          </p:nvPr>
        </p:nvSpPr>
        <p:spPr>
          <a:xfrm>
            <a:off x="1510000" y="3407925"/>
            <a:ext cx="3552000" cy="663600"/>
          </a:xfrm>
          <a:prstGeom prst="rect">
            <a:avLst/>
          </a:prstGeom>
          <a:noFill/>
          <a:ln>
            <a:noFill/>
          </a:ln>
          <a:effectLst>
            <a:outerShdw blurRad="400050" dist="47625" dir="5400000" algn="bl" rotWithShape="0">
              <a:schemeClr val="accent3">
                <a:alpha val="95000"/>
              </a:schemeClr>
            </a:outerShdw>
          </a:effectLst>
        </p:spPr>
        <p:txBody>
          <a:bodyPr spcFirstLastPara="1" wrap="square" lIns="91425" tIns="91425" rIns="91425" bIns="91425" anchor="ctr" anchorCtr="0">
            <a:noAutofit/>
          </a:bodyPr>
          <a:lstStyle>
            <a:lvl1pPr lvl="0" algn="ctr" rtl="0">
              <a:spcBef>
                <a:spcPts val="0"/>
              </a:spcBef>
              <a:spcAft>
                <a:spcPts val="0"/>
              </a:spcAft>
              <a:buSzPts val="7000"/>
              <a:buNone/>
              <a:defRPr sz="4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203" name="Google Shape;203;p17"/>
          <p:cNvSpPr txBox="1"/>
          <p:nvPr>
            <p:ph type="subTitle" idx="5"/>
          </p:nvPr>
        </p:nvSpPr>
        <p:spPr>
          <a:xfrm>
            <a:off x="1509962" y="4071525"/>
            <a:ext cx="3552000" cy="3789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None/>
              <a:defRPr sz="1600">
                <a:solidFill>
                  <a:schemeClr val="dk1"/>
                </a:solidFill>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p:txBody>
      </p:sp>
      <p:sp>
        <p:nvSpPr>
          <p:cNvPr id="204" name="Google Shape;204;p17"/>
          <p:cNvSpPr/>
          <p:nvPr/>
        </p:nvSpPr>
        <p:spPr>
          <a:xfrm flipH="1">
            <a:off x="550400" y="539500"/>
            <a:ext cx="5347800" cy="4069200"/>
          </a:xfrm>
          <a:prstGeom prst="rect">
            <a:avLst/>
          </a:prstGeom>
          <a:noFill/>
          <a:ln w="9525" cap="flat" cmpd="sng">
            <a:solidFill>
              <a:srgbClr val="A4C2F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5" name="Google Shape;205;p17"/>
          <p:cNvSpPr/>
          <p:nvPr/>
        </p:nvSpPr>
        <p:spPr>
          <a:xfrm>
            <a:off x="5988450" y="537150"/>
            <a:ext cx="2604900" cy="4069200"/>
          </a:xfrm>
          <a:prstGeom prst="rect">
            <a:avLst/>
          </a:prstGeom>
          <a:no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GB"/>
              <a:t>v</a:t>
            </a:r>
            <a:endParaRPr lang="en-GB"/>
          </a:p>
        </p:txBody>
      </p:sp>
      <p:pic>
        <p:nvPicPr>
          <p:cNvPr id="206" name="Google Shape;206;p17"/>
          <p:cNvPicPr preferRelativeResize="0"/>
          <p:nvPr/>
        </p:nvPicPr>
        <p:blipFill>
          <a:blip r:embed="rId3"/>
          <a:stretch>
            <a:fillRect/>
          </a:stretch>
        </p:blipFill>
        <p:spPr>
          <a:xfrm rot="10800000" flipH="1">
            <a:off x="5738720" y="284051"/>
            <a:ext cx="3099054" cy="3590701"/>
          </a:xfrm>
          <a:prstGeom prst="rect">
            <a:avLst/>
          </a:prstGeom>
          <a:noFill/>
          <a:ln>
            <a:noFill/>
          </a:ln>
        </p:spPr>
      </p:pic>
      <p:pic>
        <p:nvPicPr>
          <p:cNvPr id="207" name="Google Shape;207;p17"/>
          <p:cNvPicPr preferRelativeResize="0"/>
          <p:nvPr/>
        </p:nvPicPr>
        <p:blipFill>
          <a:blip r:embed="rId4"/>
          <a:stretch>
            <a:fillRect/>
          </a:stretch>
        </p:blipFill>
        <p:spPr>
          <a:xfrm rot="10800000" flipH="1">
            <a:off x="5790961" y="337691"/>
            <a:ext cx="2994592" cy="2994592"/>
          </a:xfrm>
          <a:prstGeom prst="rect">
            <a:avLst/>
          </a:prstGeom>
          <a:noFill/>
          <a:ln>
            <a:noFill/>
          </a:ln>
        </p:spPr>
      </p:pic>
      <p:sp>
        <p:nvSpPr>
          <p:cNvPr id="208" name="Google Shape;208;p17"/>
          <p:cNvSpPr/>
          <p:nvPr/>
        </p:nvSpPr>
        <p:spPr>
          <a:xfrm>
            <a:off x="8017675" y="4054425"/>
            <a:ext cx="413100" cy="413100"/>
          </a:xfrm>
          <a:prstGeom prst="star4">
            <a:avLst>
              <a:gd name="adj" fmla="val 12500"/>
            </a:avLst>
          </a:prstGeom>
          <a:solidFill>
            <a:schemeClr val="dk1"/>
          </a:solidFill>
          <a:ln>
            <a:noFill/>
          </a:ln>
          <a:effectLst>
            <a:outerShdw blurRad="228600" algn="bl" rotWithShape="0">
              <a:srgbClr val="6D9EEB">
                <a:alpha val="82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cxnSp>
        <p:nvCxnSpPr>
          <p:cNvPr id="209" name="Google Shape;209;p17"/>
          <p:cNvCxnSpPr/>
          <p:nvPr/>
        </p:nvCxnSpPr>
        <p:spPr>
          <a:xfrm rot="10800000">
            <a:off x="6202650" y="4272800"/>
            <a:ext cx="1650300" cy="0"/>
          </a:xfrm>
          <a:prstGeom prst="straightConnector1">
            <a:avLst/>
          </a:prstGeom>
          <a:noFill/>
          <a:ln w="9525" cap="flat" cmpd="sng">
            <a:solidFill>
              <a:schemeClr val="dk1"/>
            </a:solidFill>
            <a:prstDash val="solid"/>
            <a:round/>
            <a:headEnd type="none" w="med" len="med"/>
            <a:tailEnd type="none" w="med" len="med"/>
          </a:ln>
        </p:spPr>
      </p:cxn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Quote">
  <p:cSld name="CUSTOM_3">
    <p:spTree>
      <p:nvGrpSpPr>
        <p:cNvPr id="210" name="Shape 210"/>
        <p:cNvGrpSpPr/>
        <p:nvPr/>
      </p:nvGrpSpPr>
      <p:grpSpPr>
        <a:xfrm>
          <a:off x="0" y="0"/>
          <a:ext cx="0" cy="0"/>
          <a:chOff x="0" y="0"/>
          <a:chExt cx="0" cy="0"/>
        </a:xfrm>
      </p:grpSpPr>
      <p:sp>
        <p:nvSpPr>
          <p:cNvPr id="211" name="Google Shape;211;p18"/>
          <p:cNvSpPr/>
          <p:nvPr/>
        </p:nvSpPr>
        <p:spPr>
          <a:xfrm>
            <a:off x="0" y="0"/>
            <a:ext cx="9144000" cy="5143500"/>
          </a:xfrm>
          <a:prstGeom prst="rect">
            <a:avLst/>
          </a:prstGeom>
          <a:solidFill>
            <a:srgbClr val="010C1D">
              <a:alpha val="84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pic>
        <p:nvPicPr>
          <p:cNvPr id="212" name="Google Shape;212;p18"/>
          <p:cNvPicPr preferRelativeResize="0"/>
          <p:nvPr/>
        </p:nvPicPr>
        <p:blipFill>
          <a:blip r:embed="rId2"/>
          <a:stretch>
            <a:fillRect/>
          </a:stretch>
        </p:blipFill>
        <p:spPr>
          <a:xfrm>
            <a:off x="-737550" y="-723950"/>
            <a:ext cx="10711301" cy="6591401"/>
          </a:xfrm>
          <a:prstGeom prst="rect">
            <a:avLst/>
          </a:prstGeom>
          <a:noFill/>
          <a:ln>
            <a:noFill/>
          </a:ln>
        </p:spPr>
      </p:pic>
      <p:sp>
        <p:nvSpPr>
          <p:cNvPr id="213" name="Google Shape;213;p18"/>
          <p:cNvSpPr txBox="1"/>
          <p:nvPr>
            <p:ph type="title"/>
          </p:nvPr>
        </p:nvSpPr>
        <p:spPr>
          <a:xfrm>
            <a:off x="2704950" y="3128788"/>
            <a:ext cx="3734100" cy="6147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None/>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p:txBody>
      </p:sp>
      <p:sp>
        <p:nvSpPr>
          <p:cNvPr id="214" name="Google Shape;214;p18"/>
          <p:cNvSpPr txBox="1"/>
          <p:nvPr>
            <p:ph type="subTitle" idx="1"/>
          </p:nvPr>
        </p:nvSpPr>
        <p:spPr>
          <a:xfrm>
            <a:off x="2565450" y="1400013"/>
            <a:ext cx="4013100" cy="1619700"/>
          </a:xfrm>
          <a:prstGeom prst="rect">
            <a:avLst/>
          </a:prstGeom>
          <a:noFill/>
        </p:spPr>
        <p:txBody>
          <a:bodyPr spcFirstLastPara="1" wrap="square" lIns="91425" tIns="91425" rIns="91425" bIns="91425" anchor="ctr" anchorCtr="0">
            <a:noAutofit/>
          </a:bodyPr>
          <a:lstStyle>
            <a:lvl1pPr marR="38100" lvl="0" algn="ctr" rtl="0">
              <a:lnSpc>
                <a:spcPct val="100000"/>
              </a:lnSpc>
              <a:spcBef>
                <a:spcPts val="0"/>
              </a:spcBef>
              <a:spcAft>
                <a:spcPts val="0"/>
              </a:spcAft>
              <a:buClr>
                <a:schemeClr val="dk1"/>
              </a:buClr>
              <a:buSzPts val="1800"/>
              <a:buNone/>
              <a:defRPr sz="21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pic>
        <p:nvPicPr>
          <p:cNvPr id="215" name="Google Shape;215;p18"/>
          <p:cNvPicPr preferRelativeResize="0"/>
          <p:nvPr/>
        </p:nvPicPr>
        <p:blipFill>
          <a:blip r:embed="rId3"/>
          <a:stretch>
            <a:fillRect/>
          </a:stretch>
        </p:blipFill>
        <p:spPr>
          <a:xfrm>
            <a:off x="254750" y="259175"/>
            <a:ext cx="1906950" cy="1906950"/>
          </a:xfrm>
          <a:prstGeom prst="rect">
            <a:avLst/>
          </a:prstGeom>
          <a:noFill/>
          <a:ln>
            <a:noFill/>
          </a:ln>
        </p:spPr>
      </p:pic>
      <p:pic>
        <p:nvPicPr>
          <p:cNvPr id="216" name="Google Shape;216;p18"/>
          <p:cNvPicPr preferRelativeResize="0"/>
          <p:nvPr/>
        </p:nvPicPr>
        <p:blipFill>
          <a:blip r:embed="rId3"/>
          <a:stretch>
            <a:fillRect/>
          </a:stretch>
        </p:blipFill>
        <p:spPr>
          <a:xfrm>
            <a:off x="6863175" y="2979200"/>
            <a:ext cx="1906950" cy="1906950"/>
          </a:xfrm>
          <a:prstGeom prst="rect">
            <a:avLst/>
          </a:prstGeom>
          <a:noFill/>
          <a:ln>
            <a:noFill/>
          </a:ln>
        </p:spPr>
      </p:pic>
      <p:sp>
        <p:nvSpPr>
          <p:cNvPr id="217" name="Google Shape;217;p18"/>
          <p:cNvSpPr/>
          <p:nvPr/>
        </p:nvSpPr>
        <p:spPr>
          <a:xfrm>
            <a:off x="7932725" y="539500"/>
            <a:ext cx="413100" cy="413100"/>
          </a:xfrm>
          <a:prstGeom prst="star4">
            <a:avLst>
              <a:gd name="adj" fmla="val 12500"/>
            </a:avLst>
          </a:prstGeom>
          <a:solidFill>
            <a:schemeClr val="dk1"/>
          </a:solidFill>
          <a:ln>
            <a:noFill/>
          </a:ln>
          <a:effectLst>
            <a:outerShdw blurRad="228600" algn="bl" rotWithShape="0">
              <a:srgbClr val="6D9EEB">
                <a:alpha val="82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8" name="Google Shape;218;p18"/>
          <p:cNvSpPr/>
          <p:nvPr/>
        </p:nvSpPr>
        <p:spPr>
          <a:xfrm flipH="1">
            <a:off x="713225" y="4195475"/>
            <a:ext cx="413100" cy="413100"/>
          </a:xfrm>
          <a:prstGeom prst="star4">
            <a:avLst>
              <a:gd name="adj" fmla="val 12500"/>
            </a:avLst>
          </a:prstGeom>
          <a:solidFill>
            <a:schemeClr val="dk1"/>
          </a:solidFill>
          <a:ln>
            <a:noFill/>
          </a:ln>
          <a:effectLst>
            <a:outerShdw blurRad="228600" algn="bl" rotWithShape="0">
              <a:srgbClr val="6D9EEB">
                <a:alpha val="82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cxnSp>
        <p:nvCxnSpPr>
          <p:cNvPr id="219" name="Google Shape;219;p18"/>
          <p:cNvCxnSpPr/>
          <p:nvPr/>
        </p:nvCxnSpPr>
        <p:spPr>
          <a:xfrm>
            <a:off x="1291050" y="4413850"/>
            <a:ext cx="1650300" cy="0"/>
          </a:xfrm>
          <a:prstGeom prst="straightConnector1">
            <a:avLst/>
          </a:prstGeom>
          <a:noFill/>
          <a:ln w="9525" cap="flat" cmpd="sng">
            <a:solidFill>
              <a:schemeClr val="dk1"/>
            </a:solidFill>
            <a:prstDash val="solid"/>
            <a:round/>
            <a:headEnd type="none" w="med" len="med"/>
            <a:tailEnd type="none" w="med" len="med"/>
          </a:ln>
        </p:spPr>
      </p:cxnSp>
      <p:cxnSp>
        <p:nvCxnSpPr>
          <p:cNvPr id="220" name="Google Shape;220;p18"/>
          <p:cNvCxnSpPr/>
          <p:nvPr/>
        </p:nvCxnSpPr>
        <p:spPr>
          <a:xfrm rot="10800000">
            <a:off x="6117700" y="757875"/>
            <a:ext cx="1650300" cy="0"/>
          </a:xfrm>
          <a:prstGeom prst="straightConnector1">
            <a:avLst/>
          </a:prstGeom>
          <a:noFill/>
          <a:ln w="9525" cap="flat" cmpd="sng">
            <a:solidFill>
              <a:schemeClr val="dk1"/>
            </a:solidFill>
            <a:prstDash val="solid"/>
            <a:round/>
            <a:headEnd type="none" w="med" len="med"/>
            <a:tailEnd type="none" w="med" len="med"/>
          </a:ln>
        </p:spPr>
      </p:cxn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Six Columns">
  <p:cSld name="TITLE_ONLY_1_3">
    <p:spTree>
      <p:nvGrpSpPr>
        <p:cNvPr id="221" name="Shape 221"/>
        <p:cNvGrpSpPr/>
        <p:nvPr/>
      </p:nvGrpSpPr>
      <p:grpSpPr>
        <a:xfrm>
          <a:off x="0" y="0"/>
          <a:ext cx="0" cy="0"/>
          <a:chOff x="0" y="0"/>
          <a:chExt cx="0" cy="0"/>
        </a:xfrm>
      </p:grpSpPr>
      <p:sp>
        <p:nvSpPr>
          <p:cNvPr id="222" name="Google Shape;222;p19"/>
          <p:cNvSpPr/>
          <p:nvPr/>
        </p:nvSpPr>
        <p:spPr>
          <a:xfrm>
            <a:off x="0" y="0"/>
            <a:ext cx="9144000" cy="5143500"/>
          </a:xfrm>
          <a:prstGeom prst="rect">
            <a:avLst/>
          </a:prstGeom>
          <a:solidFill>
            <a:srgbClr val="010C1D">
              <a:alpha val="84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pic>
        <p:nvPicPr>
          <p:cNvPr id="223" name="Google Shape;223;p19"/>
          <p:cNvPicPr preferRelativeResize="0"/>
          <p:nvPr/>
        </p:nvPicPr>
        <p:blipFill>
          <a:blip r:embed="rId2"/>
          <a:stretch>
            <a:fillRect/>
          </a:stretch>
        </p:blipFill>
        <p:spPr>
          <a:xfrm>
            <a:off x="-737550" y="-723950"/>
            <a:ext cx="10711301" cy="6591401"/>
          </a:xfrm>
          <a:prstGeom prst="rect">
            <a:avLst/>
          </a:prstGeom>
          <a:noFill/>
          <a:ln>
            <a:noFill/>
          </a:ln>
        </p:spPr>
      </p:pic>
      <p:sp>
        <p:nvSpPr>
          <p:cNvPr id="224" name="Google Shape;224;p19"/>
          <p:cNvSpPr txBox="1"/>
          <p:nvPr>
            <p:ph type="title"/>
          </p:nvPr>
        </p:nvSpPr>
        <p:spPr>
          <a:xfrm>
            <a:off x="713419" y="1776325"/>
            <a:ext cx="2525700" cy="5727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1800"/>
              <a:buNone/>
              <a:defRPr sz="24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p:txBody>
      </p:sp>
      <p:sp>
        <p:nvSpPr>
          <p:cNvPr id="225" name="Google Shape;225;p19"/>
          <p:cNvSpPr txBox="1"/>
          <p:nvPr>
            <p:ph type="subTitle" idx="1"/>
          </p:nvPr>
        </p:nvSpPr>
        <p:spPr>
          <a:xfrm>
            <a:off x="713150" y="2258827"/>
            <a:ext cx="2525700" cy="5382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sz="1400">
                <a:solidFill>
                  <a:schemeClr val="dk1"/>
                </a:solidFill>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None/>
              <a:defRPr>
                <a:solidFill>
                  <a:schemeClr val="dk1"/>
                </a:solidFill>
              </a:defRPr>
            </a:lvl4pPr>
            <a:lvl5pPr lvl="4" algn="ctr" rtl="0">
              <a:lnSpc>
                <a:spcPct val="100000"/>
              </a:lnSpc>
              <a:spcBef>
                <a:spcPts val="0"/>
              </a:spcBef>
              <a:spcAft>
                <a:spcPts val="0"/>
              </a:spcAft>
              <a:buClr>
                <a:schemeClr val="dk1"/>
              </a:buClr>
              <a:buSzPts val="1400"/>
              <a:buNone/>
              <a:defRPr>
                <a:solidFill>
                  <a:schemeClr val="dk1"/>
                </a:solidFill>
              </a:defRPr>
            </a:lvl5pPr>
            <a:lvl6pPr lvl="5" algn="ctr" rtl="0">
              <a:lnSpc>
                <a:spcPct val="100000"/>
              </a:lnSpc>
              <a:spcBef>
                <a:spcPts val="0"/>
              </a:spcBef>
              <a:spcAft>
                <a:spcPts val="0"/>
              </a:spcAft>
              <a:buClr>
                <a:schemeClr val="dk1"/>
              </a:buClr>
              <a:buSzPts val="1400"/>
              <a:buNone/>
              <a:defRPr>
                <a:solidFill>
                  <a:schemeClr val="dk1"/>
                </a:solidFill>
              </a:defRPr>
            </a:lvl6pPr>
            <a:lvl7pPr lvl="6" algn="ctr" rtl="0">
              <a:lnSpc>
                <a:spcPct val="100000"/>
              </a:lnSpc>
              <a:spcBef>
                <a:spcPts val="0"/>
              </a:spcBef>
              <a:spcAft>
                <a:spcPts val="0"/>
              </a:spcAft>
              <a:buClr>
                <a:schemeClr val="dk1"/>
              </a:buClr>
              <a:buSzPts val="1400"/>
              <a:buNone/>
              <a:defRPr>
                <a:solidFill>
                  <a:schemeClr val="dk1"/>
                </a:solidFill>
              </a:defRPr>
            </a:lvl7pPr>
            <a:lvl8pPr lvl="7" algn="ctr" rtl="0">
              <a:lnSpc>
                <a:spcPct val="100000"/>
              </a:lnSpc>
              <a:spcBef>
                <a:spcPts val="0"/>
              </a:spcBef>
              <a:spcAft>
                <a:spcPts val="0"/>
              </a:spcAft>
              <a:buClr>
                <a:schemeClr val="dk1"/>
              </a:buClr>
              <a:buSzPts val="1400"/>
              <a:buNone/>
              <a:defRPr>
                <a:solidFill>
                  <a:schemeClr val="dk1"/>
                </a:solidFill>
              </a:defRPr>
            </a:lvl8pPr>
            <a:lvl9pPr lvl="8" algn="ctr" rtl="0">
              <a:lnSpc>
                <a:spcPct val="100000"/>
              </a:lnSpc>
              <a:spcBef>
                <a:spcPts val="0"/>
              </a:spcBef>
              <a:spcAft>
                <a:spcPts val="0"/>
              </a:spcAft>
              <a:buClr>
                <a:schemeClr val="dk1"/>
              </a:buClr>
              <a:buSzPts val="1400"/>
              <a:buNone/>
              <a:defRPr>
                <a:solidFill>
                  <a:schemeClr val="dk1"/>
                </a:solidFill>
              </a:defRPr>
            </a:lvl9pPr>
          </a:lstStyle>
          <a:p/>
        </p:txBody>
      </p:sp>
      <p:sp>
        <p:nvSpPr>
          <p:cNvPr id="226" name="Google Shape;226;p19"/>
          <p:cNvSpPr txBox="1"/>
          <p:nvPr>
            <p:ph type="title" idx="2"/>
          </p:nvPr>
        </p:nvSpPr>
        <p:spPr>
          <a:xfrm>
            <a:off x="3308850" y="1776300"/>
            <a:ext cx="2526000" cy="5727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1800"/>
              <a:buNone/>
              <a:defRPr sz="24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p:txBody>
      </p:sp>
      <p:sp>
        <p:nvSpPr>
          <p:cNvPr id="227" name="Google Shape;227;p19"/>
          <p:cNvSpPr txBox="1"/>
          <p:nvPr>
            <p:ph type="subTitle" idx="3"/>
          </p:nvPr>
        </p:nvSpPr>
        <p:spPr>
          <a:xfrm>
            <a:off x="3308914" y="2258827"/>
            <a:ext cx="2526000" cy="5382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sz="1400">
                <a:solidFill>
                  <a:schemeClr val="dk1"/>
                </a:solidFill>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None/>
              <a:defRPr>
                <a:solidFill>
                  <a:schemeClr val="dk1"/>
                </a:solidFill>
              </a:defRPr>
            </a:lvl4pPr>
            <a:lvl5pPr lvl="4" algn="ctr" rtl="0">
              <a:lnSpc>
                <a:spcPct val="100000"/>
              </a:lnSpc>
              <a:spcBef>
                <a:spcPts val="0"/>
              </a:spcBef>
              <a:spcAft>
                <a:spcPts val="0"/>
              </a:spcAft>
              <a:buClr>
                <a:schemeClr val="dk1"/>
              </a:buClr>
              <a:buSzPts val="1400"/>
              <a:buNone/>
              <a:defRPr>
                <a:solidFill>
                  <a:schemeClr val="dk1"/>
                </a:solidFill>
              </a:defRPr>
            </a:lvl5pPr>
            <a:lvl6pPr lvl="5" algn="ctr" rtl="0">
              <a:lnSpc>
                <a:spcPct val="100000"/>
              </a:lnSpc>
              <a:spcBef>
                <a:spcPts val="0"/>
              </a:spcBef>
              <a:spcAft>
                <a:spcPts val="0"/>
              </a:spcAft>
              <a:buClr>
                <a:schemeClr val="dk1"/>
              </a:buClr>
              <a:buSzPts val="1400"/>
              <a:buNone/>
              <a:defRPr>
                <a:solidFill>
                  <a:schemeClr val="dk1"/>
                </a:solidFill>
              </a:defRPr>
            </a:lvl6pPr>
            <a:lvl7pPr lvl="6" algn="ctr" rtl="0">
              <a:lnSpc>
                <a:spcPct val="100000"/>
              </a:lnSpc>
              <a:spcBef>
                <a:spcPts val="0"/>
              </a:spcBef>
              <a:spcAft>
                <a:spcPts val="0"/>
              </a:spcAft>
              <a:buClr>
                <a:schemeClr val="dk1"/>
              </a:buClr>
              <a:buSzPts val="1400"/>
              <a:buNone/>
              <a:defRPr>
                <a:solidFill>
                  <a:schemeClr val="dk1"/>
                </a:solidFill>
              </a:defRPr>
            </a:lvl7pPr>
            <a:lvl8pPr lvl="7" algn="ctr" rtl="0">
              <a:lnSpc>
                <a:spcPct val="100000"/>
              </a:lnSpc>
              <a:spcBef>
                <a:spcPts val="0"/>
              </a:spcBef>
              <a:spcAft>
                <a:spcPts val="0"/>
              </a:spcAft>
              <a:buClr>
                <a:schemeClr val="dk1"/>
              </a:buClr>
              <a:buSzPts val="1400"/>
              <a:buNone/>
              <a:defRPr>
                <a:solidFill>
                  <a:schemeClr val="dk1"/>
                </a:solidFill>
              </a:defRPr>
            </a:lvl8pPr>
            <a:lvl9pPr lvl="8" algn="ctr" rtl="0">
              <a:lnSpc>
                <a:spcPct val="100000"/>
              </a:lnSpc>
              <a:spcBef>
                <a:spcPts val="0"/>
              </a:spcBef>
              <a:spcAft>
                <a:spcPts val="0"/>
              </a:spcAft>
              <a:buClr>
                <a:schemeClr val="dk1"/>
              </a:buClr>
              <a:buSzPts val="1400"/>
              <a:buNone/>
              <a:defRPr>
                <a:solidFill>
                  <a:schemeClr val="dk1"/>
                </a:solidFill>
              </a:defRPr>
            </a:lvl9pPr>
          </a:lstStyle>
          <a:p/>
        </p:txBody>
      </p:sp>
      <p:sp>
        <p:nvSpPr>
          <p:cNvPr id="228" name="Google Shape;228;p19"/>
          <p:cNvSpPr txBox="1"/>
          <p:nvPr>
            <p:ph type="title" idx="4"/>
          </p:nvPr>
        </p:nvSpPr>
        <p:spPr>
          <a:xfrm>
            <a:off x="5904776" y="1776300"/>
            <a:ext cx="2526000" cy="5727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1800"/>
              <a:buNone/>
              <a:defRPr sz="24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p:txBody>
      </p:sp>
      <p:sp>
        <p:nvSpPr>
          <p:cNvPr id="229" name="Google Shape;229;p19"/>
          <p:cNvSpPr txBox="1"/>
          <p:nvPr>
            <p:ph type="subTitle" idx="5"/>
          </p:nvPr>
        </p:nvSpPr>
        <p:spPr>
          <a:xfrm>
            <a:off x="5904700" y="2258827"/>
            <a:ext cx="2526000" cy="5382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sz="1400">
                <a:solidFill>
                  <a:schemeClr val="dk1"/>
                </a:solidFill>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None/>
              <a:defRPr>
                <a:solidFill>
                  <a:schemeClr val="dk1"/>
                </a:solidFill>
              </a:defRPr>
            </a:lvl4pPr>
            <a:lvl5pPr lvl="4" algn="ctr" rtl="0">
              <a:lnSpc>
                <a:spcPct val="100000"/>
              </a:lnSpc>
              <a:spcBef>
                <a:spcPts val="0"/>
              </a:spcBef>
              <a:spcAft>
                <a:spcPts val="0"/>
              </a:spcAft>
              <a:buClr>
                <a:schemeClr val="dk1"/>
              </a:buClr>
              <a:buSzPts val="1400"/>
              <a:buNone/>
              <a:defRPr>
                <a:solidFill>
                  <a:schemeClr val="dk1"/>
                </a:solidFill>
              </a:defRPr>
            </a:lvl5pPr>
            <a:lvl6pPr lvl="5" algn="ctr" rtl="0">
              <a:lnSpc>
                <a:spcPct val="100000"/>
              </a:lnSpc>
              <a:spcBef>
                <a:spcPts val="0"/>
              </a:spcBef>
              <a:spcAft>
                <a:spcPts val="0"/>
              </a:spcAft>
              <a:buClr>
                <a:schemeClr val="dk1"/>
              </a:buClr>
              <a:buSzPts val="1400"/>
              <a:buNone/>
              <a:defRPr>
                <a:solidFill>
                  <a:schemeClr val="dk1"/>
                </a:solidFill>
              </a:defRPr>
            </a:lvl6pPr>
            <a:lvl7pPr lvl="6" algn="ctr" rtl="0">
              <a:lnSpc>
                <a:spcPct val="100000"/>
              </a:lnSpc>
              <a:spcBef>
                <a:spcPts val="0"/>
              </a:spcBef>
              <a:spcAft>
                <a:spcPts val="0"/>
              </a:spcAft>
              <a:buClr>
                <a:schemeClr val="dk1"/>
              </a:buClr>
              <a:buSzPts val="1400"/>
              <a:buNone/>
              <a:defRPr>
                <a:solidFill>
                  <a:schemeClr val="dk1"/>
                </a:solidFill>
              </a:defRPr>
            </a:lvl7pPr>
            <a:lvl8pPr lvl="7" algn="ctr" rtl="0">
              <a:lnSpc>
                <a:spcPct val="100000"/>
              </a:lnSpc>
              <a:spcBef>
                <a:spcPts val="0"/>
              </a:spcBef>
              <a:spcAft>
                <a:spcPts val="0"/>
              </a:spcAft>
              <a:buClr>
                <a:schemeClr val="dk1"/>
              </a:buClr>
              <a:buSzPts val="1400"/>
              <a:buNone/>
              <a:defRPr>
                <a:solidFill>
                  <a:schemeClr val="dk1"/>
                </a:solidFill>
              </a:defRPr>
            </a:lvl8pPr>
            <a:lvl9pPr lvl="8" algn="ctr" rtl="0">
              <a:lnSpc>
                <a:spcPct val="100000"/>
              </a:lnSpc>
              <a:spcBef>
                <a:spcPts val="0"/>
              </a:spcBef>
              <a:spcAft>
                <a:spcPts val="0"/>
              </a:spcAft>
              <a:buClr>
                <a:schemeClr val="dk1"/>
              </a:buClr>
              <a:buSzPts val="1400"/>
              <a:buNone/>
              <a:defRPr>
                <a:solidFill>
                  <a:schemeClr val="dk1"/>
                </a:solidFill>
              </a:defRPr>
            </a:lvl9pPr>
          </a:lstStyle>
          <a:p/>
        </p:txBody>
      </p:sp>
      <p:sp>
        <p:nvSpPr>
          <p:cNvPr id="230" name="Google Shape;230;p19"/>
          <p:cNvSpPr txBox="1"/>
          <p:nvPr>
            <p:ph type="title" idx="6"/>
          </p:nvPr>
        </p:nvSpPr>
        <p:spPr>
          <a:xfrm>
            <a:off x="713300" y="3166275"/>
            <a:ext cx="2525700" cy="572700"/>
          </a:xfrm>
          <a:prstGeom prst="rect">
            <a:avLst/>
          </a:prstGeom>
          <a:noFill/>
          <a:ln>
            <a:noFill/>
          </a:ln>
        </p:spPr>
        <p:txBody>
          <a:bodyPr spcFirstLastPara="1" wrap="square" lIns="91425" tIns="91425" rIns="91425" bIns="91425" anchor="ctr" anchorCtr="0">
            <a:noAutofit/>
          </a:bodyPr>
          <a:lstStyle>
            <a:lvl1pPr marR="38100" lvl="0" rtl="0">
              <a:spcBef>
                <a:spcPts val="0"/>
              </a:spcBef>
              <a:spcAft>
                <a:spcPts val="0"/>
              </a:spcAft>
              <a:buSzPts val="1800"/>
              <a:buNone/>
              <a:defRPr sz="24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p:txBody>
      </p:sp>
      <p:sp>
        <p:nvSpPr>
          <p:cNvPr id="231" name="Google Shape;231;p19"/>
          <p:cNvSpPr txBox="1"/>
          <p:nvPr>
            <p:ph type="subTitle" idx="7"/>
          </p:nvPr>
        </p:nvSpPr>
        <p:spPr>
          <a:xfrm>
            <a:off x="713230" y="3648777"/>
            <a:ext cx="2525700" cy="5382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sz="1400">
                <a:solidFill>
                  <a:schemeClr val="dk1"/>
                </a:solidFill>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None/>
              <a:defRPr>
                <a:solidFill>
                  <a:schemeClr val="dk1"/>
                </a:solidFill>
              </a:defRPr>
            </a:lvl4pPr>
            <a:lvl5pPr lvl="4" algn="ctr" rtl="0">
              <a:lnSpc>
                <a:spcPct val="100000"/>
              </a:lnSpc>
              <a:spcBef>
                <a:spcPts val="0"/>
              </a:spcBef>
              <a:spcAft>
                <a:spcPts val="0"/>
              </a:spcAft>
              <a:buClr>
                <a:schemeClr val="dk1"/>
              </a:buClr>
              <a:buSzPts val="1400"/>
              <a:buNone/>
              <a:defRPr>
                <a:solidFill>
                  <a:schemeClr val="dk1"/>
                </a:solidFill>
              </a:defRPr>
            </a:lvl5pPr>
            <a:lvl6pPr lvl="5" algn="ctr" rtl="0">
              <a:lnSpc>
                <a:spcPct val="100000"/>
              </a:lnSpc>
              <a:spcBef>
                <a:spcPts val="0"/>
              </a:spcBef>
              <a:spcAft>
                <a:spcPts val="0"/>
              </a:spcAft>
              <a:buClr>
                <a:schemeClr val="dk1"/>
              </a:buClr>
              <a:buSzPts val="1400"/>
              <a:buNone/>
              <a:defRPr>
                <a:solidFill>
                  <a:schemeClr val="dk1"/>
                </a:solidFill>
              </a:defRPr>
            </a:lvl6pPr>
            <a:lvl7pPr lvl="6" algn="ctr" rtl="0">
              <a:lnSpc>
                <a:spcPct val="100000"/>
              </a:lnSpc>
              <a:spcBef>
                <a:spcPts val="0"/>
              </a:spcBef>
              <a:spcAft>
                <a:spcPts val="0"/>
              </a:spcAft>
              <a:buClr>
                <a:schemeClr val="dk1"/>
              </a:buClr>
              <a:buSzPts val="1400"/>
              <a:buNone/>
              <a:defRPr>
                <a:solidFill>
                  <a:schemeClr val="dk1"/>
                </a:solidFill>
              </a:defRPr>
            </a:lvl7pPr>
            <a:lvl8pPr lvl="7" algn="ctr" rtl="0">
              <a:lnSpc>
                <a:spcPct val="100000"/>
              </a:lnSpc>
              <a:spcBef>
                <a:spcPts val="0"/>
              </a:spcBef>
              <a:spcAft>
                <a:spcPts val="0"/>
              </a:spcAft>
              <a:buClr>
                <a:schemeClr val="dk1"/>
              </a:buClr>
              <a:buSzPts val="1400"/>
              <a:buNone/>
              <a:defRPr>
                <a:solidFill>
                  <a:schemeClr val="dk1"/>
                </a:solidFill>
              </a:defRPr>
            </a:lvl8pPr>
            <a:lvl9pPr lvl="8" algn="ctr" rtl="0">
              <a:lnSpc>
                <a:spcPct val="100000"/>
              </a:lnSpc>
              <a:spcBef>
                <a:spcPts val="0"/>
              </a:spcBef>
              <a:spcAft>
                <a:spcPts val="0"/>
              </a:spcAft>
              <a:buClr>
                <a:schemeClr val="dk1"/>
              </a:buClr>
              <a:buSzPts val="1400"/>
              <a:buNone/>
              <a:defRPr>
                <a:solidFill>
                  <a:schemeClr val="dk1"/>
                </a:solidFill>
              </a:defRPr>
            </a:lvl9pPr>
          </a:lstStyle>
          <a:p/>
        </p:txBody>
      </p:sp>
      <p:sp>
        <p:nvSpPr>
          <p:cNvPr id="232" name="Google Shape;232;p19"/>
          <p:cNvSpPr txBox="1"/>
          <p:nvPr>
            <p:ph type="title" idx="8"/>
          </p:nvPr>
        </p:nvSpPr>
        <p:spPr>
          <a:xfrm>
            <a:off x="3308913" y="3166250"/>
            <a:ext cx="2526000" cy="5727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1800"/>
              <a:buNone/>
              <a:defRPr sz="24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p:txBody>
      </p:sp>
      <p:sp>
        <p:nvSpPr>
          <p:cNvPr id="233" name="Google Shape;233;p19"/>
          <p:cNvSpPr txBox="1"/>
          <p:nvPr>
            <p:ph type="subTitle" idx="9"/>
          </p:nvPr>
        </p:nvSpPr>
        <p:spPr>
          <a:xfrm>
            <a:off x="3308839" y="3648777"/>
            <a:ext cx="2526000" cy="5382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sz="1400">
                <a:solidFill>
                  <a:schemeClr val="dk1"/>
                </a:solidFill>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None/>
              <a:defRPr>
                <a:solidFill>
                  <a:schemeClr val="dk1"/>
                </a:solidFill>
              </a:defRPr>
            </a:lvl4pPr>
            <a:lvl5pPr lvl="4" algn="ctr" rtl="0">
              <a:lnSpc>
                <a:spcPct val="100000"/>
              </a:lnSpc>
              <a:spcBef>
                <a:spcPts val="0"/>
              </a:spcBef>
              <a:spcAft>
                <a:spcPts val="0"/>
              </a:spcAft>
              <a:buClr>
                <a:schemeClr val="dk1"/>
              </a:buClr>
              <a:buSzPts val="1400"/>
              <a:buNone/>
              <a:defRPr>
                <a:solidFill>
                  <a:schemeClr val="dk1"/>
                </a:solidFill>
              </a:defRPr>
            </a:lvl5pPr>
            <a:lvl6pPr lvl="5" algn="ctr" rtl="0">
              <a:lnSpc>
                <a:spcPct val="100000"/>
              </a:lnSpc>
              <a:spcBef>
                <a:spcPts val="0"/>
              </a:spcBef>
              <a:spcAft>
                <a:spcPts val="0"/>
              </a:spcAft>
              <a:buClr>
                <a:schemeClr val="dk1"/>
              </a:buClr>
              <a:buSzPts val="1400"/>
              <a:buNone/>
              <a:defRPr>
                <a:solidFill>
                  <a:schemeClr val="dk1"/>
                </a:solidFill>
              </a:defRPr>
            </a:lvl6pPr>
            <a:lvl7pPr lvl="6" algn="ctr" rtl="0">
              <a:lnSpc>
                <a:spcPct val="100000"/>
              </a:lnSpc>
              <a:spcBef>
                <a:spcPts val="0"/>
              </a:spcBef>
              <a:spcAft>
                <a:spcPts val="0"/>
              </a:spcAft>
              <a:buClr>
                <a:schemeClr val="dk1"/>
              </a:buClr>
              <a:buSzPts val="1400"/>
              <a:buNone/>
              <a:defRPr>
                <a:solidFill>
                  <a:schemeClr val="dk1"/>
                </a:solidFill>
              </a:defRPr>
            </a:lvl7pPr>
            <a:lvl8pPr lvl="7" algn="ctr" rtl="0">
              <a:lnSpc>
                <a:spcPct val="100000"/>
              </a:lnSpc>
              <a:spcBef>
                <a:spcPts val="0"/>
              </a:spcBef>
              <a:spcAft>
                <a:spcPts val="0"/>
              </a:spcAft>
              <a:buClr>
                <a:schemeClr val="dk1"/>
              </a:buClr>
              <a:buSzPts val="1400"/>
              <a:buNone/>
              <a:defRPr>
                <a:solidFill>
                  <a:schemeClr val="dk1"/>
                </a:solidFill>
              </a:defRPr>
            </a:lvl8pPr>
            <a:lvl9pPr lvl="8" algn="ctr" rtl="0">
              <a:lnSpc>
                <a:spcPct val="100000"/>
              </a:lnSpc>
              <a:spcBef>
                <a:spcPts val="0"/>
              </a:spcBef>
              <a:spcAft>
                <a:spcPts val="0"/>
              </a:spcAft>
              <a:buClr>
                <a:schemeClr val="dk1"/>
              </a:buClr>
              <a:buSzPts val="1400"/>
              <a:buNone/>
              <a:defRPr>
                <a:solidFill>
                  <a:schemeClr val="dk1"/>
                </a:solidFill>
              </a:defRPr>
            </a:lvl9pPr>
          </a:lstStyle>
          <a:p/>
        </p:txBody>
      </p:sp>
      <p:sp>
        <p:nvSpPr>
          <p:cNvPr id="234" name="Google Shape;234;p19"/>
          <p:cNvSpPr txBox="1"/>
          <p:nvPr>
            <p:ph type="title" idx="13"/>
          </p:nvPr>
        </p:nvSpPr>
        <p:spPr>
          <a:xfrm>
            <a:off x="5905001" y="3166275"/>
            <a:ext cx="2525700" cy="572700"/>
          </a:xfrm>
          <a:prstGeom prst="rect">
            <a:avLst/>
          </a:prstGeom>
          <a:noFill/>
          <a:ln>
            <a:noFill/>
          </a:ln>
        </p:spPr>
        <p:txBody>
          <a:bodyPr spcFirstLastPara="1" wrap="square" lIns="91425" tIns="91425" rIns="91425" bIns="91425" anchor="ctr" anchorCtr="0">
            <a:noAutofit/>
          </a:bodyPr>
          <a:lstStyle>
            <a:lvl1pPr marR="38100" lvl="0" rtl="0">
              <a:spcBef>
                <a:spcPts val="0"/>
              </a:spcBef>
              <a:spcAft>
                <a:spcPts val="0"/>
              </a:spcAft>
              <a:buSzPts val="1800"/>
              <a:buNone/>
              <a:defRPr sz="24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p:txBody>
      </p:sp>
      <p:sp>
        <p:nvSpPr>
          <p:cNvPr id="235" name="Google Shape;235;p19"/>
          <p:cNvSpPr txBox="1"/>
          <p:nvPr>
            <p:ph type="subTitle" idx="14"/>
          </p:nvPr>
        </p:nvSpPr>
        <p:spPr>
          <a:xfrm>
            <a:off x="5904925" y="3648777"/>
            <a:ext cx="2525700" cy="5382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sz="1400">
                <a:solidFill>
                  <a:schemeClr val="dk1"/>
                </a:solidFill>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None/>
              <a:defRPr>
                <a:solidFill>
                  <a:schemeClr val="dk1"/>
                </a:solidFill>
              </a:defRPr>
            </a:lvl4pPr>
            <a:lvl5pPr lvl="4" algn="ctr" rtl="0">
              <a:lnSpc>
                <a:spcPct val="100000"/>
              </a:lnSpc>
              <a:spcBef>
                <a:spcPts val="0"/>
              </a:spcBef>
              <a:spcAft>
                <a:spcPts val="0"/>
              </a:spcAft>
              <a:buClr>
                <a:schemeClr val="dk1"/>
              </a:buClr>
              <a:buSzPts val="1400"/>
              <a:buNone/>
              <a:defRPr>
                <a:solidFill>
                  <a:schemeClr val="dk1"/>
                </a:solidFill>
              </a:defRPr>
            </a:lvl5pPr>
            <a:lvl6pPr lvl="5" algn="ctr" rtl="0">
              <a:lnSpc>
                <a:spcPct val="100000"/>
              </a:lnSpc>
              <a:spcBef>
                <a:spcPts val="0"/>
              </a:spcBef>
              <a:spcAft>
                <a:spcPts val="0"/>
              </a:spcAft>
              <a:buClr>
                <a:schemeClr val="dk1"/>
              </a:buClr>
              <a:buSzPts val="1400"/>
              <a:buNone/>
              <a:defRPr>
                <a:solidFill>
                  <a:schemeClr val="dk1"/>
                </a:solidFill>
              </a:defRPr>
            </a:lvl6pPr>
            <a:lvl7pPr lvl="6" algn="ctr" rtl="0">
              <a:lnSpc>
                <a:spcPct val="100000"/>
              </a:lnSpc>
              <a:spcBef>
                <a:spcPts val="0"/>
              </a:spcBef>
              <a:spcAft>
                <a:spcPts val="0"/>
              </a:spcAft>
              <a:buClr>
                <a:schemeClr val="dk1"/>
              </a:buClr>
              <a:buSzPts val="1400"/>
              <a:buNone/>
              <a:defRPr>
                <a:solidFill>
                  <a:schemeClr val="dk1"/>
                </a:solidFill>
              </a:defRPr>
            </a:lvl7pPr>
            <a:lvl8pPr lvl="7" algn="ctr" rtl="0">
              <a:lnSpc>
                <a:spcPct val="100000"/>
              </a:lnSpc>
              <a:spcBef>
                <a:spcPts val="0"/>
              </a:spcBef>
              <a:spcAft>
                <a:spcPts val="0"/>
              </a:spcAft>
              <a:buClr>
                <a:schemeClr val="dk1"/>
              </a:buClr>
              <a:buSzPts val="1400"/>
              <a:buNone/>
              <a:defRPr>
                <a:solidFill>
                  <a:schemeClr val="dk1"/>
                </a:solidFill>
              </a:defRPr>
            </a:lvl8pPr>
            <a:lvl9pPr lvl="8" algn="ctr" rtl="0">
              <a:lnSpc>
                <a:spcPct val="100000"/>
              </a:lnSpc>
              <a:spcBef>
                <a:spcPts val="0"/>
              </a:spcBef>
              <a:spcAft>
                <a:spcPts val="0"/>
              </a:spcAft>
              <a:buClr>
                <a:schemeClr val="dk1"/>
              </a:buClr>
              <a:buSzPts val="1400"/>
              <a:buNone/>
              <a:defRPr>
                <a:solidFill>
                  <a:schemeClr val="dk1"/>
                </a:solidFill>
              </a:defRPr>
            </a:lvl9pPr>
          </a:lstStyle>
          <a:p/>
        </p:txBody>
      </p:sp>
      <p:sp>
        <p:nvSpPr>
          <p:cNvPr id="236" name="Google Shape;236;p19"/>
          <p:cNvSpPr txBox="1"/>
          <p:nvPr>
            <p:ph type="title" idx="15"/>
          </p:nvPr>
        </p:nvSpPr>
        <p:spPr>
          <a:xfrm>
            <a:off x="720000" y="539500"/>
            <a:ext cx="7704000" cy="5727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2800"/>
              <a:buNone/>
              <a:defRPr sz="3000">
                <a:solidFill>
                  <a:schemeClr val="accent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pic>
        <p:nvPicPr>
          <p:cNvPr id="237" name="Google Shape;237;p19"/>
          <p:cNvPicPr preferRelativeResize="0"/>
          <p:nvPr/>
        </p:nvPicPr>
        <p:blipFill>
          <a:blip r:embed="rId3"/>
          <a:stretch>
            <a:fillRect/>
          </a:stretch>
        </p:blipFill>
        <p:spPr>
          <a:xfrm>
            <a:off x="7505522" y="239000"/>
            <a:ext cx="1387653" cy="1537325"/>
          </a:xfrm>
          <a:prstGeom prst="rect">
            <a:avLst/>
          </a:prstGeom>
          <a:noFill/>
          <a:ln>
            <a:noFill/>
          </a:ln>
        </p:spPr>
      </p:pic>
      <p:sp>
        <p:nvSpPr>
          <p:cNvPr id="238" name="Google Shape;238;p19"/>
          <p:cNvSpPr/>
          <p:nvPr/>
        </p:nvSpPr>
        <p:spPr>
          <a:xfrm>
            <a:off x="7001300" y="674750"/>
            <a:ext cx="413100" cy="413100"/>
          </a:xfrm>
          <a:prstGeom prst="star4">
            <a:avLst>
              <a:gd name="adj" fmla="val 12500"/>
            </a:avLst>
          </a:prstGeom>
          <a:solidFill>
            <a:schemeClr val="dk1"/>
          </a:solidFill>
          <a:ln>
            <a:noFill/>
          </a:ln>
          <a:effectLst>
            <a:outerShdw blurRad="228600" algn="bl" rotWithShape="0">
              <a:srgbClr val="6D9EEB">
                <a:alpha val="82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cxnSp>
        <p:nvCxnSpPr>
          <p:cNvPr id="239" name="Google Shape;239;p19"/>
          <p:cNvCxnSpPr/>
          <p:nvPr/>
        </p:nvCxnSpPr>
        <p:spPr>
          <a:xfrm rot="10800000">
            <a:off x="5186275" y="893125"/>
            <a:ext cx="1650300" cy="0"/>
          </a:xfrm>
          <a:prstGeom prst="straightConnector1">
            <a:avLst/>
          </a:prstGeom>
          <a:noFill/>
          <a:ln w="9525" cap="flat" cmpd="sng">
            <a:solidFill>
              <a:schemeClr val="dk1"/>
            </a:solidFill>
            <a:prstDash val="solid"/>
            <a:round/>
            <a:headEnd type="none" w="med" len="med"/>
            <a:tailEnd type="none" w="med" len="med"/>
          </a:ln>
        </p:spPr>
      </p:cxn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hree Columns ">
  <p:cSld name="TITLE_ONLY_1_1_2">
    <p:spTree>
      <p:nvGrpSpPr>
        <p:cNvPr id="240" name="Shape 240"/>
        <p:cNvGrpSpPr/>
        <p:nvPr/>
      </p:nvGrpSpPr>
      <p:grpSpPr>
        <a:xfrm>
          <a:off x="0" y="0"/>
          <a:ext cx="0" cy="0"/>
          <a:chOff x="0" y="0"/>
          <a:chExt cx="0" cy="0"/>
        </a:xfrm>
      </p:grpSpPr>
      <p:sp>
        <p:nvSpPr>
          <p:cNvPr id="241" name="Google Shape;241;p20"/>
          <p:cNvSpPr/>
          <p:nvPr/>
        </p:nvSpPr>
        <p:spPr>
          <a:xfrm>
            <a:off x="0" y="0"/>
            <a:ext cx="9144000" cy="5143500"/>
          </a:xfrm>
          <a:prstGeom prst="rect">
            <a:avLst/>
          </a:prstGeom>
          <a:solidFill>
            <a:srgbClr val="010C1D">
              <a:alpha val="84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pic>
        <p:nvPicPr>
          <p:cNvPr id="242" name="Google Shape;242;p20"/>
          <p:cNvPicPr preferRelativeResize="0"/>
          <p:nvPr/>
        </p:nvPicPr>
        <p:blipFill>
          <a:blip r:embed="rId2"/>
          <a:stretch>
            <a:fillRect/>
          </a:stretch>
        </p:blipFill>
        <p:spPr>
          <a:xfrm>
            <a:off x="-737550" y="-723950"/>
            <a:ext cx="10711301" cy="6591401"/>
          </a:xfrm>
          <a:prstGeom prst="rect">
            <a:avLst/>
          </a:prstGeom>
          <a:noFill/>
          <a:ln>
            <a:noFill/>
          </a:ln>
        </p:spPr>
      </p:pic>
      <p:sp>
        <p:nvSpPr>
          <p:cNvPr id="243" name="Google Shape;243;p20"/>
          <p:cNvSpPr txBox="1"/>
          <p:nvPr>
            <p:ph type="title"/>
          </p:nvPr>
        </p:nvSpPr>
        <p:spPr>
          <a:xfrm>
            <a:off x="720000" y="2899375"/>
            <a:ext cx="2151300" cy="5727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000"/>
              <a:buNone/>
              <a:defRPr sz="24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p:txBody>
      </p:sp>
      <p:sp>
        <p:nvSpPr>
          <p:cNvPr id="244" name="Google Shape;244;p20"/>
          <p:cNvSpPr txBox="1"/>
          <p:nvPr>
            <p:ph type="subTitle" idx="1"/>
          </p:nvPr>
        </p:nvSpPr>
        <p:spPr>
          <a:xfrm>
            <a:off x="711100" y="3360975"/>
            <a:ext cx="2151300" cy="5382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400">
                <a:solidFill>
                  <a:schemeClr val="dk1"/>
                </a:solidFill>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None/>
              <a:defRPr>
                <a:solidFill>
                  <a:schemeClr val="dk1"/>
                </a:solidFill>
              </a:defRPr>
            </a:lvl4pPr>
            <a:lvl5pPr lvl="4" algn="ctr" rtl="0">
              <a:lnSpc>
                <a:spcPct val="100000"/>
              </a:lnSpc>
              <a:spcBef>
                <a:spcPts val="0"/>
              </a:spcBef>
              <a:spcAft>
                <a:spcPts val="0"/>
              </a:spcAft>
              <a:buClr>
                <a:schemeClr val="dk1"/>
              </a:buClr>
              <a:buSzPts val="1400"/>
              <a:buNone/>
              <a:defRPr>
                <a:solidFill>
                  <a:schemeClr val="dk1"/>
                </a:solidFill>
              </a:defRPr>
            </a:lvl5pPr>
            <a:lvl6pPr lvl="5" algn="ctr" rtl="0">
              <a:lnSpc>
                <a:spcPct val="100000"/>
              </a:lnSpc>
              <a:spcBef>
                <a:spcPts val="0"/>
              </a:spcBef>
              <a:spcAft>
                <a:spcPts val="0"/>
              </a:spcAft>
              <a:buClr>
                <a:schemeClr val="dk1"/>
              </a:buClr>
              <a:buSzPts val="1400"/>
              <a:buNone/>
              <a:defRPr>
                <a:solidFill>
                  <a:schemeClr val="dk1"/>
                </a:solidFill>
              </a:defRPr>
            </a:lvl6pPr>
            <a:lvl7pPr lvl="6" algn="ctr" rtl="0">
              <a:lnSpc>
                <a:spcPct val="100000"/>
              </a:lnSpc>
              <a:spcBef>
                <a:spcPts val="0"/>
              </a:spcBef>
              <a:spcAft>
                <a:spcPts val="0"/>
              </a:spcAft>
              <a:buClr>
                <a:schemeClr val="dk1"/>
              </a:buClr>
              <a:buSzPts val="1400"/>
              <a:buNone/>
              <a:defRPr>
                <a:solidFill>
                  <a:schemeClr val="dk1"/>
                </a:solidFill>
              </a:defRPr>
            </a:lvl7pPr>
            <a:lvl8pPr lvl="7" algn="ctr" rtl="0">
              <a:lnSpc>
                <a:spcPct val="100000"/>
              </a:lnSpc>
              <a:spcBef>
                <a:spcPts val="0"/>
              </a:spcBef>
              <a:spcAft>
                <a:spcPts val="0"/>
              </a:spcAft>
              <a:buClr>
                <a:schemeClr val="dk1"/>
              </a:buClr>
              <a:buSzPts val="1400"/>
              <a:buNone/>
              <a:defRPr>
                <a:solidFill>
                  <a:schemeClr val="dk1"/>
                </a:solidFill>
              </a:defRPr>
            </a:lvl8pPr>
            <a:lvl9pPr lvl="8" algn="ctr" rtl="0">
              <a:lnSpc>
                <a:spcPct val="100000"/>
              </a:lnSpc>
              <a:spcBef>
                <a:spcPts val="0"/>
              </a:spcBef>
              <a:spcAft>
                <a:spcPts val="0"/>
              </a:spcAft>
              <a:buClr>
                <a:schemeClr val="dk1"/>
              </a:buClr>
              <a:buSzPts val="1400"/>
              <a:buNone/>
              <a:defRPr>
                <a:solidFill>
                  <a:schemeClr val="dk1"/>
                </a:solidFill>
              </a:defRPr>
            </a:lvl9pPr>
          </a:lstStyle>
          <a:p/>
        </p:txBody>
      </p:sp>
      <p:sp>
        <p:nvSpPr>
          <p:cNvPr id="245" name="Google Shape;245;p20"/>
          <p:cNvSpPr txBox="1"/>
          <p:nvPr>
            <p:ph type="title" idx="2"/>
          </p:nvPr>
        </p:nvSpPr>
        <p:spPr>
          <a:xfrm>
            <a:off x="3500763" y="2899375"/>
            <a:ext cx="2147400" cy="5727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000"/>
              <a:buNone/>
              <a:defRPr sz="24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p:txBody>
      </p:sp>
      <p:sp>
        <p:nvSpPr>
          <p:cNvPr id="246" name="Google Shape;246;p20"/>
          <p:cNvSpPr txBox="1"/>
          <p:nvPr>
            <p:ph type="subTitle" idx="3"/>
          </p:nvPr>
        </p:nvSpPr>
        <p:spPr>
          <a:xfrm>
            <a:off x="3491874" y="3360975"/>
            <a:ext cx="2147400" cy="5382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400">
                <a:solidFill>
                  <a:schemeClr val="dk1"/>
                </a:solidFill>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None/>
              <a:defRPr>
                <a:solidFill>
                  <a:schemeClr val="dk1"/>
                </a:solidFill>
              </a:defRPr>
            </a:lvl4pPr>
            <a:lvl5pPr lvl="4" algn="ctr" rtl="0">
              <a:lnSpc>
                <a:spcPct val="100000"/>
              </a:lnSpc>
              <a:spcBef>
                <a:spcPts val="0"/>
              </a:spcBef>
              <a:spcAft>
                <a:spcPts val="0"/>
              </a:spcAft>
              <a:buClr>
                <a:schemeClr val="dk1"/>
              </a:buClr>
              <a:buSzPts val="1400"/>
              <a:buNone/>
              <a:defRPr>
                <a:solidFill>
                  <a:schemeClr val="dk1"/>
                </a:solidFill>
              </a:defRPr>
            </a:lvl5pPr>
            <a:lvl6pPr lvl="5" algn="ctr" rtl="0">
              <a:lnSpc>
                <a:spcPct val="100000"/>
              </a:lnSpc>
              <a:spcBef>
                <a:spcPts val="0"/>
              </a:spcBef>
              <a:spcAft>
                <a:spcPts val="0"/>
              </a:spcAft>
              <a:buClr>
                <a:schemeClr val="dk1"/>
              </a:buClr>
              <a:buSzPts val="1400"/>
              <a:buNone/>
              <a:defRPr>
                <a:solidFill>
                  <a:schemeClr val="dk1"/>
                </a:solidFill>
              </a:defRPr>
            </a:lvl6pPr>
            <a:lvl7pPr lvl="6" algn="ctr" rtl="0">
              <a:lnSpc>
                <a:spcPct val="100000"/>
              </a:lnSpc>
              <a:spcBef>
                <a:spcPts val="0"/>
              </a:spcBef>
              <a:spcAft>
                <a:spcPts val="0"/>
              </a:spcAft>
              <a:buClr>
                <a:schemeClr val="dk1"/>
              </a:buClr>
              <a:buSzPts val="1400"/>
              <a:buNone/>
              <a:defRPr>
                <a:solidFill>
                  <a:schemeClr val="dk1"/>
                </a:solidFill>
              </a:defRPr>
            </a:lvl7pPr>
            <a:lvl8pPr lvl="7" algn="ctr" rtl="0">
              <a:lnSpc>
                <a:spcPct val="100000"/>
              </a:lnSpc>
              <a:spcBef>
                <a:spcPts val="0"/>
              </a:spcBef>
              <a:spcAft>
                <a:spcPts val="0"/>
              </a:spcAft>
              <a:buClr>
                <a:schemeClr val="dk1"/>
              </a:buClr>
              <a:buSzPts val="1400"/>
              <a:buNone/>
              <a:defRPr>
                <a:solidFill>
                  <a:schemeClr val="dk1"/>
                </a:solidFill>
              </a:defRPr>
            </a:lvl8pPr>
            <a:lvl9pPr lvl="8" algn="ctr" rtl="0">
              <a:lnSpc>
                <a:spcPct val="100000"/>
              </a:lnSpc>
              <a:spcBef>
                <a:spcPts val="0"/>
              </a:spcBef>
              <a:spcAft>
                <a:spcPts val="0"/>
              </a:spcAft>
              <a:buClr>
                <a:schemeClr val="dk1"/>
              </a:buClr>
              <a:buSzPts val="1400"/>
              <a:buNone/>
              <a:defRPr>
                <a:solidFill>
                  <a:schemeClr val="dk1"/>
                </a:solidFill>
              </a:defRPr>
            </a:lvl9pPr>
          </a:lstStyle>
          <a:p/>
        </p:txBody>
      </p:sp>
      <p:sp>
        <p:nvSpPr>
          <p:cNvPr id="247" name="Google Shape;247;p20"/>
          <p:cNvSpPr txBox="1"/>
          <p:nvPr>
            <p:ph type="title" idx="4"/>
          </p:nvPr>
        </p:nvSpPr>
        <p:spPr>
          <a:xfrm>
            <a:off x="6277625" y="2899375"/>
            <a:ext cx="2143500" cy="5727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000"/>
              <a:buNone/>
              <a:defRPr sz="24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p:txBody>
      </p:sp>
      <p:sp>
        <p:nvSpPr>
          <p:cNvPr id="248" name="Google Shape;248;p20"/>
          <p:cNvSpPr txBox="1"/>
          <p:nvPr>
            <p:ph type="subTitle" idx="5"/>
          </p:nvPr>
        </p:nvSpPr>
        <p:spPr>
          <a:xfrm>
            <a:off x="6268749" y="3360975"/>
            <a:ext cx="2143500" cy="5382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400">
                <a:solidFill>
                  <a:schemeClr val="dk1"/>
                </a:solidFill>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None/>
              <a:defRPr>
                <a:solidFill>
                  <a:schemeClr val="dk1"/>
                </a:solidFill>
              </a:defRPr>
            </a:lvl4pPr>
            <a:lvl5pPr lvl="4" algn="ctr" rtl="0">
              <a:lnSpc>
                <a:spcPct val="100000"/>
              </a:lnSpc>
              <a:spcBef>
                <a:spcPts val="0"/>
              </a:spcBef>
              <a:spcAft>
                <a:spcPts val="0"/>
              </a:spcAft>
              <a:buClr>
                <a:schemeClr val="dk1"/>
              </a:buClr>
              <a:buSzPts val="1400"/>
              <a:buNone/>
              <a:defRPr>
                <a:solidFill>
                  <a:schemeClr val="dk1"/>
                </a:solidFill>
              </a:defRPr>
            </a:lvl5pPr>
            <a:lvl6pPr lvl="5" algn="ctr" rtl="0">
              <a:lnSpc>
                <a:spcPct val="100000"/>
              </a:lnSpc>
              <a:spcBef>
                <a:spcPts val="0"/>
              </a:spcBef>
              <a:spcAft>
                <a:spcPts val="0"/>
              </a:spcAft>
              <a:buClr>
                <a:schemeClr val="dk1"/>
              </a:buClr>
              <a:buSzPts val="1400"/>
              <a:buNone/>
              <a:defRPr>
                <a:solidFill>
                  <a:schemeClr val="dk1"/>
                </a:solidFill>
              </a:defRPr>
            </a:lvl6pPr>
            <a:lvl7pPr lvl="6" algn="ctr" rtl="0">
              <a:lnSpc>
                <a:spcPct val="100000"/>
              </a:lnSpc>
              <a:spcBef>
                <a:spcPts val="0"/>
              </a:spcBef>
              <a:spcAft>
                <a:spcPts val="0"/>
              </a:spcAft>
              <a:buClr>
                <a:schemeClr val="dk1"/>
              </a:buClr>
              <a:buSzPts val="1400"/>
              <a:buNone/>
              <a:defRPr>
                <a:solidFill>
                  <a:schemeClr val="dk1"/>
                </a:solidFill>
              </a:defRPr>
            </a:lvl7pPr>
            <a:lvl8pPr lvl="7" algn="ctr" rtl="0">
              <a:lnSpc>
                <a:spcPct val="100000"/>
              </a:lnSpc>
              <a:spcBef>
                <a:spcPts val="0"/>
              </a:spcBef>
              <a:spcAft>
                <a:spcPts val="0"/>
              </a:spcAft>
              <a:buClr>
                <a:schemeClr val="dk1"/>
              </a:buClr>
              <a:buSzPts val="1400"/>
              <a:buNone/>
              <a:defRPr>
                <a:solidFill>
                  <a:schemeClr val="dk1"/>
                </a:solidFill>
              </a:defRPr>
            </a:lvl8pPr>
            <a:lvl9pPr lvl="8" algn="ctr" rtl="0">
              <a:lnSpc>
                <a:spcPct val="100000"/>
              </a:lnSpc>
              <a:spcBef>
                <a:spcPts val="0"/>
              </a:spcBef>
              <a:spcAft>
                <a:spcPts val="0"/>
              </a:spcAft>
              <a:buClr>
                <a:schemeClr val="dk1"/>
              </a:buClr>
              <a:buSzPts val="1400"/>
              <a:buNone/>
              <a:defRPr>
                <a:solidFill>
                  <a:schemeClr val="dk1"/>
                </a:solidFill>
              </a:defRPr>
            </a:lvl9pPr>
          </a:lstStyle>
          <a:p/>
        </p:txBody>
      </p:sp>
      <p:sp>
        <p:nvSpPr>
          <p:cNvPr id="249" name="Google Shape;249;p20"/>
          <p:cNvSpPr txBox="1"/>
          <p:nvPr>
            <p:ph type="title" idx="6"/>
          </p:nvPr>
        </p:nvSpPr>
        <p:spPr>
          <a:xfrm>
            <a:off x="713225" y="539500"/>
            <a:ext cx="77175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sz="3000">
                <a:solidFill>
                  <a:schemeClr val="accent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50" name="Google Shape;250;p20"/>
          <p:cNvSpPr/>
          <p:nvPr/>
        </p:nvSpPr>
        <p:spPr>
          <a:xfrm>
            <a:off x="550500" y="539500"/>
            <a:ext cx="8043000" cy="4069200"/>
          </a:xfrm>
          <a:prstGeom prst="rect">
            <a:avLst/>
          </a:prstGeom>
          <a:noFill/>
          <a:ln w="9525" cap="flat" cmpd="sng">
            <a:solidFill>
              <a:schemeClr val="accent3"/>
            </a:solidFill>
            <a:prstDash val="solid"/>
            <a:round/>
            <a:headEnd type="none" w="sm" len="sm"/>
            <a:tailEnd type="none" w="sm" len="sm"/>
          </a:ln>
          <a:effectLst>
            <a:outerShdw blurRad="285750" dist="19050" dir="6120000" algn="bl" rotWithShape="0">
              <a:srgbClr val="000000">
                <a:alpha val="9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pic>
        <p:nvPicPr>
          <p:cNvPr id="251" name="Google Shape;251;p20"/>
          <p:cNvPicPr preferRelativeResize="0"/>
          <p:nvPr/>
        </p:nvPicPr>
        <p:blipFill rotWithShape="1">
          <a:blip r:embed="rId3"/>
          <a:srcRect l="3942" r="3942"/>
          <a:stretch>
            <a:fillRect/>
          </a:stretch>
        </p:blipFill>
        <p:spPr>
          <a:xfrm flipH="1">
            <a:off x="4645474" y="368475"/>
            <a:ext cx="4086176" cy="1374100"/>
          </a:xfrm>
          <a:prstGeom prst="rect">
            <a:avLst/>
          </a:prstGeom>
          <a:noFill/>
          <a:ln>
            <a:noFill/>
          </a:ln>
        </p:spPr>
      </p:pic>
      <p:cxnSp>
        <p:nvCxnSpPr>
          <p:cNvPr id="252" name="Google Shape;252;p20"/>
          <p:cNvCxnSpPr/>
          <p:nvPr/>
        </p:nvCxnSpPr>
        <p:spPr>
          <a:xfrm>
            <a:off x="541425" y="1566850"/>
            <a:ext cx="8055600" cy="0"/>
          </a:xfrm>
          <a:prstGeom prst="straightConnector1">
            <a:avLst/>
          </a:prstGeom>
          <a:noFill/>
          <a:ln w="9525" cap="flat" cmpd="sng">
            <a:solidFill>
              <a:schemeClr val="accent3"/>
            </a:solidFill>
            <a:prstDash val="solid"/>
            <a:round/>
            <a:headEnd type="none" w="med" len="med"/>
            <a:tailEnd type="none" w="med" len="med"/>
          </a:ln>
        </p:spPr>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matchingName="Section header">
  <p:cSld name="SECTION_HEADER">
    <p:spTree>
      <p:nvGrpSpPr>
        <p:cNvPr id="26" name="Shape 26"/>
        <p:cNvGrpSpPr/>
        <p:nvPr/>
      </p:nvGrpSpPr>
      <p:grpSpPr>
        <a:xfrm>
          <a:off x="0" y="0"/>
          <a:ext cx="0" cy="0"/>
          <a:chOff x="0" y="0"/>
          <a:chExt cx="0" cy="0"/>
        </a:xfrm>
      </p:grpSpPr>
      <p:sp>
        <p:nvSpPr>
          <p:cNvPr id="27" name="Google Shape;27;p3"/>
          <p:cNvSpPr/>
          <p:nvPr/>
        </p:nvSpPr>
        <p:spPr>
          <a:xfrm>
            <a:off x="0" y="0"/>
            <a:ext cx="9144000" cy="5143500"/>
          </a:xfrm>
          <a:prstGeom prst="rect">
            <a:avLst/>
          </a:prstGeom>
          <a:solidFill>
            <a:srgbClr val="010C1D">
              <a:alpha val="84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pic>
        <p:nvPicPr>
          <p:cNvPr id="28" name="Google Shape;28;p3"/>
          <p:cNvPicPr preferRelativeResize="0"/>
          <p:nvPr/>
        </p:nvPicPr>
        <p:blipFill>
          <a:blip r:embed="rId2"/>
          <a:stretch>
            <a:fillRect/>
          </a:stretch>
        </p:blipFill>
        <p:spPr>
          <a:xfrm>
            <a:off x="-737550" y="-723950"/>
            <a:ext cx="10711301" cy="6591401"/>
          </a:xfrm>
          <a:prstGeom prst="rect">
            <a:avLst/>
          </a:prstGeom>
          <a:noFill/>
          <a:ln>
            <a:noFill/>
          </a:ln>
        </p:spPr>
      </p:pic>
      <p:sp>
        <p:nvSpPr>
          <p:cNvPr id="29" name="Google Shape;29;p3"/>
          <p:cNvSpPr txBox="1"/>
          <p:nvPr>
            <p:ph type="ctrTitle"/>
          </p:nvPr>
        </p:nvSpPr>
        <p:spPr>
          <a:xfrm>
            <a:off x="713225" y="2240600"/>
            <a:ext cx="3184500" cy="841800"/>
          </a:xfrm>
          <a:prstGeom prst="rect">
            <a:avLst/>
          </a:prstGeom>
          <a:noFill/>
          <a:ln>
            <a:noFill/>
          </a:ln>
          <a:effectLst>
            <a:outerShdw blurRad="371475" dist="19050" dir="5400000" algn="bl" rotWithShape="0">
              <a:schemeClr val="accent3">
                <a:alpha val="96000"/>
              </a:schemeClr>
            </a:outerShdw>
          </a:effectLst>
        </p:spPr>
        <p:txBody>
          <a:bodyPr spcFirstLastPara="1" wrap="square" lIns="91425" tIns="91425" rIns="91425" bIns="91425" anchor="ctr" anchorCtr="0">
            <a:noAutofit/>
          </a:bodyPr>
          <a:lstStyle>
            <a:lvl1pPr lvl="0" rtl="0">
              <a:spcBef>
                <a:spcPts val="0"/>
              </a:spcBef>
              <a:spcAft>
                <a:spcPts val="0"/>
              </a:spcAft>
              <a:buClr>
                <a:schemeClr val="lt2"/>
              </a:buClr>
              <a:buSzPts val="5000"/>
              <a:buNone/>
              <a:defRPr sz="4600"/>
            </a:lvl1pPr>
            <a:lvl2pPr lvl="1" algn="r" rtl="0">
              <a:lnSpc>
                <a:spcPct val="80000"/>
              </a:lnSpc>
              <a:spcBef>
                <a:spcPts val="0"/>
              </a:spcBef>
              <a:spcAft>
                <a:spcPts val="0"/>
              </a:spcAft>
              <a:buClr>
                <a:schemeClr val="accent4"/>
              </a:buClr>
              <a:buSzPts val="5000"/>
              <a:buNone/>
              <a:defRPr sz="5000">
                <a:solidFill>
                  <a:schemeClr val="accent4"/>
                </a:solidFill>
              </a:defRPr>
            </a:lvl2pPr>
            <a:lvl3pPr lvl="2" algn="r" rtl="0">
              <a:lnSpc>
                <a:spcPct val="80000"/>
              </a:lnSpc>
              <a:spcBef>
                <a:spcPts val="0"/>
              </a:spcBef>
              <a:spcAft>
                <a:spcPts val="0"/>
              </a:spcAft>
              <a:buClr>
                <a:schemeClr val="accent4"/>
              </a:buClr>
              <a:buSzPts val="5000"/>
              <a:buNone/>
              <a:defRPr sz="5000">
                <a:solidFill>
                  <a:schemeClr val="accent4"/>
                </a:solidFill>
              </a:defRPr>
            </a:lvl3pPr>
            <a:lvl4pPr lvl="3" algn="r" rtl="0">
              <a:lnSpc>
                <a:spcPct val="80000"/>
              </a:lnSpc>
              <a:spcBef>
                <a:spcPts val="0"/>
              </a:spcBef>
              <a:spcAft>
                <a:spcPts val="0"/>
              </a:spcAft>
              <a:buClr>
                <a:schemeClr val="accent4"/>
              </a:buClr>
              <a:buSzPts val="5000"/>
              <a:buNone/>
              <a:defRPr sz="5000">
                <a:solidFill>
                  <a:schemeClr val="accent4"/>
                </a:solidFill>
              </a:defRPr>
            </a:lvl4pPr>
            <a:lvl5pPr lvl="4" algn="r" rtl="0">
              <a:lnSpc>
                <a:spcPct val="80000"/>
              </a:lnSpc>
              <a:spcBef>
                <a:spcPts val="0"/>
              </a:spcBef>
              <a:spcAft>
                <a:spcPts val="0"/>
              </a:spcAft>
              <a:buClr>
                <a:schemeClr val="accent4"/>
              </a:buClr>
              <a:buSzPts val="5000"/>
              <a:buNone/>
              <a:defRPr sz="5000">
                <a:solidFill>
                  <a:schemeClr val="accent4"/>
                </a:solidFill>
              </a:defRPr>
            </a:lvl5pPr>
            <a:lvl6pPr lvl="5" algn="r" rtl="0">
              <a:lnSpc>
                <a:spcPct val="80000"/>
              </a:lnSpc>
              <a:spcBef>
                <a:spcPts val="0"/>
              </a:spcBef>
              <a:spcAft>
                <a:spcPts val="0"/>
              </a:spcAft>
              <a:buClr>
                <a:schemeClr val="accent4"/>
              </a:buClr>
              <a:buSzPts val="5000"/>
              <a:buNone/>
              <a:defRPr sz="5000">
                <a:solidFill>
                  <a:schemeClr val="accent4"/>
                </a:solidFill>
              </a:defRPr>
            </a:lvl6pPr>
            <a:lvl7pPr lvl="6" algn="r" rtl="0">
              <a:lnSpc>
                <a:spcPct val="80000"/>
              </a:lnSpc>
              <a:spcBef>
                <a:spcPts val="0"/>
              </a:spcBef>
              <a:spcAft>
                <a:spcPts val="0"/>
              </a:spcAft>
              <a:buClr>
                <a:schemeClr val="accent4"/>
              </a:buClr>
              <a:buSzPts val="5000"/>
              <a:buNone/>
              <a:defRPr sz="5000">
                <a:solidFill>
                  <a:schemeClr val="accent4"/>
                </a:solidFill>
              </a:defRPr>
            </a:lvl7pPr>
            <a:lvl8pPr lvl="7" algn="r" rtl="0">
              <a:lnSpc>
                <a:spcPct val="80000"/>
              </a:lnSpc>
              <a:spcBef>
                <a:spcPts val="0"/>
              </a:spcBef>
              <a:spcAft>
                <a:spcPts val="0"/>
              </a:spcAft>
              <a:buClr>
                <a:schemeClr val="accent4"/>
              </a:buClr>
              <a:buSzPts val="5000"/>
              <a:buNone/>
              <a:defRPr sz="5000">
                <a:solidFill>
                  <a:schemeClr val="accent4"/>
                </a:solidFill>
              </a:defRPr>
            </a:lvl8pPr>
            <a:lvl9pPr lvl="8" algn="r" rtl="0">
              <a:lnSpc>
                <a:spcPct val="80000"/>
              </a:lnSpc>
              <a:spcBef>
                <a:spcPts val="0"/>
              </a:spcBef>
              <a:spcAft>
                <a:spcPts val="0"/>
              </a:spcAft>
              <a:buClr>
                <a:schemeClr val="accent3"/>
              </a:buClr>
              <a:buSzPts val="5000"/>
              <a:buNone/>
              <a:defRPr sz="5000">
                <a:solidFill>
                  <a:schemeClr val="accent3"/>
                </a:solidFill>
              </a:defRPr>
            </a:lvl9pPr>
          </a:lstStyle>
          <a:p/>
        </p:txBody>
      </p:sp>
      <p:sp>
        <p:nvSpPr>
          <p:cNvPr id="30" name="Google Shape;30;p3"/>
          <p:cNvSpPr txBox="1"/>
          <p:nvPr>
            <p:ph type="title" idx="2" hasCustomPrompt="1"/>
          </p:nvPr>
        </p:nvSpPr>
        <p:spPr>
          <a:xfrm>
            <a:off x="713225" y="978575"/>
            <a:ext cx="1230900" cy="1061400"/>
          </a:xfrm>
          <a:prstGeom prst="rect">
            <a:avLst/>
          </a:prstGeom>
          <a:noFill/>
          <a:ln>
            <a:noFill/>
          </a:ln>
          <a:effectLst>
            <a:outerShdw blurRad="414338" dist="19050" dir="6660000" algn="bl" rotWithShape="0">
              <a:schemeClr val="accent3">
                <a:alpha val="95000"/>
              </a:schemeClr>
            </a:outerShdw>
          </a:effectLst>
        </p:spPr>
        <p:txBody>
          <a:bodyPr spcFirstLastPara="1" wrap="square" lIns="91425" tIns="91425" rIns="91425" bIns="91425" anchor="ctr" anchorCtr="0">
            <a:noAutofit/>
          </a:bodyPr>
          <a:lstStyle>
            <a:lvl1pPr lvl="0" rtl="0">
              <a:lnSpc>
                <a:spcPct val="115000"/>
              </a:lnSpc>
              <a:spcBef>
                <a:spcPts val="0"/>
              </a:spcBef>
              <a:spcAft>
                <a:spcPts val="0"/>
              </a:spcAft>
              <a:buClr>
                <a:schemeClr val="accent4"/>
              </a:buClr>
              <a:buSzPts val="7200"/>
              <a:buNone/>
              <a:defRPr sz="7000">
                <a:solidFill>
                  <a:schemeClr val="accent1"/>
                </a:solidFill>
              </a:defRPr>
            </a:lvl1pPr>
            <a:lvl2pPr lvl="1" algn="r" rtl="0">
              <a:spcBef>
                <a:spcPts val="0"/>
              </a:spcBef>
              <a:spcAft>
                <a:spcPts val="0"/>
              </a:spcAft>
              <a:buSzPts val="7200"/>
              <a:buNone/>
              <a:defRPr sz="7200"/>
            </a:lvl2pPr>
            <a:lvl3pPr lvl="2" algn="r" rtl="0">
              <a:spcBef>
                <a:spcPts val="0"/>
              </a:spcBef>
              <a:spcAft>
                <a:spcPts val="0"/>
              </a:spcAft>
              <a:buSzPts val="7200"/>
              <a:buNone/>
              <a:defRPr sz="7200"/>
            </a:lvl3pPr>
            <a:lvl4pPr lvl="3" algn="r" rtl="0">
              <a:spcBef>
                <a:spcPts val="0"/>
              </a:spcBef>
              <a:spcAft>
                <a:spcPts val="0"/>
              </a:spcAft>
              <a:buSzPts val="7200"/>
              <a:buNone/>
              <a:defRPr sz="7200"/>
            </a:lvl4pPr>
            <a:lvl5pPr lvl="4" algn="r" rtl="0">
              <a:spcBef>
                <a:spcPts val="0"/>
              </a:spcBef>
              <a:spcAft>
                <a:spcPts val="0"/>
              </a:spcAft>
              <a:buSzPts val="7200"/>
              <a:buNone/>
              <a:defRPr sz="7200"/>
            </a:lvl5pPr>
            <a:lvl6pPr lvl="5" algn="r" rtl="0">
              <a:spcBef>
                <a:spcPts val="0"/>
              </a:spcBef>
              <a:spcAft>
                <a:spcPts val="0"/>
              </a:spcAft>
              <a:buSzPts val="7200"/>
              <a:buNone/>
              <a:defRPr sz="7200"/>
            </a:lvl6pPr>
            <a:lvl7pPr lvl="6" algn="r" rtl="0">
              <a:spcBef>
                <a:spcPts val="0"/>
              </a:spcBef>
              <a:spcAft>
                <a:spcPts val="0"/>
              </a:spcAft>
              <a:buSzPts val="7200"/>
              <a:buNone/>
              <a:defRPr sz="7200"/>
            </a:lvl7pPr>
            <a:lvl8pPr lvl="7" algn="r" rtl="0">
              <a:spcBef>
                <a:spcPts val="0"/>
              </a:spcBef>
              <a:spcAft>
                <a:spcPts val="0"/>
              </a:spcAft>
              <a:buSzPts val="7200"/>
              <a:buNone/>
              <a:defRPr sz="7200"/>
            </a:lvl8pPr>
            <a:lvl9pPr lvl="8" algn="r" rtl="0">
              <a:spcBef>
                <a:spcPts val="0"/>
              </a:spcBef>
              <a:spcAft>
                <a:spcPts val="0"/>
              </a:spcAft>
              <a:buSzPts val="7200"/>
              <a:buNone/>
              <a:defRPr sz="7200"/>
            </a:lvl9pPr>
          </a:lstStyle>
          <a:p>
            <a:r>
              <a:t>xx%</a:t>
            </a:r>
          </a:p>
        </p:txBody>
      </p:sp>
      <p:sp>
        <p:nvSpPr>
          <p:cNvPr id="31" name="Google Shape;31;p3"/>
          <p:cNvSpPr txBox="1"/>
          <p:nvPr>
            <p:ph type="subTitle" idx="1"/>
          </p:nvPr>
        </p:nvSpPr>
        <p:spPr>
          <a:xfrm>
            <a:off x="713225" y="3171700"/>
            <a:ext cx="3184500" cy="6384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1200"/>
              <a:buNone/>
              <a:defRPr sz="1600">
                <a:solidFill>
                  <a:schemeClr val="dk1"/>
                </a:solidFill>
              </a:defRPr>
            </a:lvl1pPr>
            <a:lvl2pPr lvl="1" algn="r" rtl="0">
              <a:lnSpc>
                <a:spcPct val="100000"/>
              </a:lnSpc>
              <a:spcBef>
                <a:spcPts val="0"/>
              </a:spcBef>
              <a:spcAft>
                <a:spcPts val="0"/>
              </a:spcAft>
              <a:buSzPts val="1200"/>
              <a:buNone/>
              <a:defRPr sz="1200"/>
            </a:lvl2pPr>
            <a:lvl3pPr lvl="2" algn="r" rtl="0">
              <a:lnSpc>
                <a:spcPct val="100000"/>
              </a:lnSpc>
              <a:spcBef>
                <a:spcPts val="0"/>
              </a:spcBef>
              <a:spcAft>
                <a:spcPts val="0"/>
              </a:spcAft>
              <a:buSzPts val="1200"/>
              <a:buNone/>
              <a:defRPr sz="1200"/>
            </a:lvl3pPr>
            <a:lvl4pPr lvl="3" algn="r" rtl="0">
              <a:lnSpc>
                <a:spcPct val="100000"/>
              </a:lnSpc>
              <a:spcBef>
                <a:spcPts val="0"/>
              </a:spcBef>
              <a:spcAft>
                <a:spcPts val="0"/>
              </a:spcAft>
              <a:buSzPts val="1200"/>
              <a:buNone/>
              <a:defRPr sz="1200"/>
            </a:lvl4pPr>
            <a:lvl5pPr lvl="4" algn="r" rtl="0">
              <a:lnSpc>
                <a:spcPct val="100000"/>
              </a:lnSpc>
              <a:spcBef>
                <a:spcPts val="0"/>
              </a:spcBef>
              <a:spcAft>
                <a:spcPts val="0"/>
              </a:spcAft>
              <a:buSzPts val="1200"/>
              <a:buNone/>
              <a:defRPr sz="1200"/>
            </a:lvl5pPr>
            <a:lvl6pPr lvl="5" algn="r" rtl="0">
              <a:lnSpc>
                <a:spcPct val="100000"/>
              </a:lnSpc>
              <a:spcBef>
                <a:spcPts val="0"/>
              </a:spcBef>
              <a:spcAft>
                <a:spcPts val="0"/>
              </a:spcAft>
              <a:buSzPts val="1200"/>
              <a:buNone/>
              <a:defRPr sz="1200"/>
            </a:lvl6pPr>
            <a:lvl7pPr lvl="6" algn="r" rtl="0">
              <a:lnSpc>
                <a:spcPct val="100000"/>
              </a:lnSpc>
              <a:spcBef>
                <a:spcPts val="0"/>
              </a:spcBef>
              <a:spcAft>
                <a:spcPts val="0"/>
              </a:spcAft>
              <a:buSzPts val="1200"/>
              <a:buNone/>
              <a:defRPr sz="1200"/>
            </a:lvl7pPr>
            <a:lvl8pPr lvl="7" algn="r" rtl="0">
              <a:lnSpc>
                <a:spcPct val="100000"/>
              </a:lnSpc>
              <a:spcBef>
                <a:spcPts val="0"/>
              </a:spcBef>
              <a:spcAft>
                <a:spcPts val="0"/>
              </a:spcAft>
              <a:buSzPts val="1200"/>
              <a:buNone/>
              <a:defRPr sz="1200"/>
            </a:lvl8pPr>
            <a:lvl9pPr lvl="8" algn="r" rtl="0">
              <a:lnSpc>
                <a:spcPct val="100000"/>
              </a:lnSpc>
              <a:spcBef>
                <a:spcPts val="0"/>
              </a:spcBef>
              <a:spcAft>
                <a:spcPts val="0"/>
              </a:spcAft>
              <a:buSzPts val="1200"/>
              <a:buNone/>
              <a:defRPr sz="1200"/>
            </a:lvl9pPr>
          </a:lstStyle>
          <a:p/>
        </p:txBody>
      </p:sp>
      <p:sp>
        <p:nvSpPr>
          <p:cNvPr id="32" name="Google Shape;32;p3"/>
          <p:cNvSpPr/>
          <p:nvPr/>
        </p:nvSpPr>
        <p:spPr>
          <a:xfrm>
            <a:off x="550475" y="539500"/>
            <a:ext cx="8043000" cy="4069200"/>
          </a:xfrm>
          <a:prstGeom prst="rect">
            <a:avLst/>
          </a:prstGeom>
          <a:noFill/>
          <a:ln w="9525" cap="flat" cmpd="sng">
            <a:solidFill>
              <a:schemeClr val="accent3"/>
            </a:solidFill>
            <a:prstDash val="solid"/>
            <a:round/>
            <a:headEnd type="none" w="sm" len="sm"/>
            <a:tailEnd type="none" w="sm" len="sm"/>
          </a:ln>
          <a:effectLst>
            <a:outerShdw blurRad="285750" dist="19050" dir="6120000" algn="bl" rotWithShape="0">
              <a:srgbClr val="000000">
                <a:alpha val="9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cxnSp>
        <p:nvCxnSpPr>
          <p:cNvPr id="33" name="Google Shape;33;p3"/>
          <p:cNvCxnSpPr/>
          <p:nvPr/>
        </p:nvCxnSpPr>
        <p:spPr>
          <a:xfrm>
            <a:off x="3937625" y="561900"/>
            <a:ext cx="0" cy="4019700"/>
          </a:xfrm>
          <a:prstGeom prst="straightConnector1">
            <a:avLst/>
          </a:prstGeom>
          <a:noFill/>
          <a:ln w="9525" cap="flat" cmpd="sng">
            <a:solidFill>
              <a:schemeClr val="accent3"/>
            </a:solidFill>
            <a:prstDash val="solid"/>
            <a:round/>
            <a:headEnd type="none" w="med" len="med"/>
            <a:tailEnd type="none" w="med" len="med"/>
          </a:ln>
        </p:spPr>
      </p:cxnSp>
      <p:pic>
        <p:nvPicPr>
          <p:cNvPr id="34" name="Google Shape;34;p3"/>
          <p:cNvPicPr preferRelativeResize="0"/>
          <p:nvPr/>
        </p:nvPicPr>
        <p:blipFill>
          <a:blip r:embed="rId3"/>
          <a:stretch>
            <a:fillRect/>
          </a:stretch>
        </p:blipFill>
        <p:spPr>
          <a:xfrm>
            <a:off x="3847375" y="978575"/>
            <a:ext cx="4803523" cy="3268399"/>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Four Columns ">
  <p:cSld name="CUSTOM_9">
    <p:spTree>
      <p:nvGrpSpPr>
        <p:cNvPr id="253" name="Shape 253"/>
        <p:cNvGrpSpPr/>
        <p:nvPr/>
      </p:nvGrpSpPr>
      <p:grpSpPr>
        <a:xfrm>
          <a:off x="0" y="0"/>
          <a:ext cx="0" cy="0"/>
          <a:chOff x="0" y="0"/>
          <a:chExt cx="0" cy="0"/>
        </a:xfrm>
      </p:grpSpPr>
      <p:sp>
        <p:nvSpPr>
          <p:cNvPr id="254" name="Google Shape;254;p21"/>
          <p:cNvSpPr/>
          <p:nvPr/>
        </p:nvSpPr>
        <p:spPr>
          <a:xfrm>
            <a:off x="0" y="0"/>
            <a:ext cx="9144000" cy="5143500"/>
          </a:xfrm>
          <a:prstGeom prst="rect">
            <a:avLst/>
          </a:prstGeom>
          <a:solidFill>
            <a:srgbClr val="010C1D">
              <a:alpha val="84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pic>
        <p:nvPicPr>
          <p:cNvPr id="255" name="Google Shape;255;p21"/>
          <p:cNvPicPr preferRelativeResize="0"/>
          <p:nvPr/>
        </p:nvPicPr>
        <p:blipFill>
          <a:blip r:embed="rId2"/>
          <a:stretch>
            <a:fillRect/>
          </a:stretch>
        </p:blipFill>
        <p:spPr>
          <a:xfrm>
            <a:off x="-737550" y="-723950"/>
            <a:ext cx="10711301" cy="6591401"/>
          </a:xfrm>
          <a:prstGeom prst="rect">
            <a:avLst/>
          </a:prstGeom>
          <a:noFill/>
          <a:ln>
            <a:noFill/>
          </a:ln>
        </p:spPr>
      </p:pic>
      <p:sp>
        <p:nvSpPr>
          <p:cNvPr id="256" name="Google Shape;256;p21"/>
          <p:cNvSpPr txBox="1"/>
          <p:nvPr>
            <p:ph type="title"/>
          </p:nvPr>
        </p:nvSpPr>
        <p:spPr>
          <a:xfrm>
            <a:off x="713225" y="1605625"/>
            <a:ext cx="2606700" cy="5727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1800"/>
              <a:buNone/>
              <a:defRPr sz="24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57" name="Google Shape;257;p21"/>
          <p:cNvSpPr txBox="1"/>
          <p:nvPr>
            <p:ph type="subTitle" idx="1"/>
          </p:nvPr>
        </p:nvSpPr>
        <p:spPr>
          <a:xfrm>
            <a:off x="715855" y="2088151"/>
            <a:ext cx="2606700" cy="5382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sz="1400">
                <a:solidFill>
                  <a:schemeClr val="dk1"/>
                </a:solidFill>
              </a:defRPr>
            </a:lvl1pPr>
            <a:lvl2pPr lvl="1" rtl="0">
              <a:lnSpc>
                <a:spcPct val="100000"/>
              </a:lnSpc>
              <a:spcBef>
                <a:spcPts val="0"/>
              </a:spcBef>
              <a:spcAft>
                <a:spcPts val="0"/>
              </a:spcAft>
              <a:buClr>
                <a:schemeClr val="dk1"/>
              </a:buClr>
              <a:buSzPts val="1400"/>
              <a:buNone/>
              <a:defRPr>
                <a:solidFill>
                  <a:schemeClr val="dk1"/>
                </a:solidFill>
              </a:defRPr>
            </a:lvl2pPr>
            <a:lvl3pPr lvl="2" rtl="0">
              <a:lnSpc>
                <a:spcPct val="100000"/>
              </a:lnSpc>
              <a:spcBef>
                <a:spcPts val="0"/>
              </a:spcBef>
              <a:spcAft>
                <a:spcPts val="0"/>
              </a:spcAft>
              <a:buClr>
                <a:schemeClr val="dk1"/>
              </a:buClr>
              <a:buSzPts val="1400"/>
              <a:buNone/>
              <a:defRPr>
                <a:solidFill>
                  <a:schemeClr val="dk1"/>
                </a:solidFill>
              </a:defRPr>
            </a:lvl3pPr>
            <a:lvl4pPr lvl="3" rtl="0">
              <a:lnSpc>
                <a:spcPct val="100000"/>
              </a:lnSpc>
              <a:spcBef>
                <a:spcPts val="0"/>
              </a:spcBef>
              <a:spcAft>
                <a:spcPts val="0"/>
              </a:spcAft>
              <a:buClr>
                <a:schemeClr val="dk1"/>
              </a:buClr>
              <a:buSzPts val="1400"/>
              <a:buNone/>
              <a:defRPr>
                <a:solidFill>
                  <a:schemeClr val="dk1"/>
                </a:solidFill>
              </a:defRPr>
            </a:lvl4pPr>
            <a:lvl5pPr lvl="4" rtl="0">
              <a:lnSpc>
                <a:spcPct val="100000"/>
              </a:lnSpc>
              <a:spcBef>
                <a:spcPts val="0"/>
              </a:spcBef>
              <a:spcAft>
                <a:spcPts val="0"/>
              </a:spcAft>
              <a:buClr>
                <a:schemeClr val="dk1"/>
              </a:buClr>
              <a:buSzPts val="1400"/>
              <a:buNone/>
              <a:defRPr>
                <a:solidFill>
                  <a:schemeClr val="dk1"/>
                </a:solidFill>
              </a:defRPr>
            </a:lvl5pPr>
            <a:lvl6pPr lvl="5" rtl="0">
              <a:lnSpc>
                <a:spcPct val="100000"/>
              </a:lnSpc>
              <a:spcBef>
                <a:spcPts val="0"/>
              </a:spcBef>
              <a:spcAft>
                <a:spcPts val="0"/>
              </a:spcAft>
              <a:buClr>
                <a:schemeClr val="dk1"/>
              </a:buClr>
              <a:buSzPts val="1400"/>
              <a:buNone/>
              <a:defRPr>
                <a:solidFill>
                  <a:schemeClr val="dk1"/>
                </a:solidFill>
              </a:defRPr>
            </a:lvl6pPr>
            <a:lvl7pPr lvl="6" rtl="0">
              <a:lnSpc>
                <a:spcPct val="100000"/>
              </a:lnSpc>
              <a:spcBef>
                <a:spcPts val="0"/>
              </a:spcBef>
              <a:spcAft>
                <a:spcPts val="0"/>
              </a:spcAft>
              <a:buClr>
                <a:schemeClr val="dk1"/>
              </a:buClr>
              <a:buSzPts val="1400"/>
              <a:buNone/>
              <a:defRPr>
                <a:solidFill>
                  <a:schemeClr val="dk1"/>
                </a:solidFill>
              </a:defRPr>
            </a:lvl7pPr>
            <a:lvl8pPr lvl="7" rtl="0">
              <a:lnSpc>
                <a:spcPct val="100000"/>
              </a:lnSpc>
              <a:spcBef>
                <a:spcPts val="0"/>
              </a:spcBef>
              <a:spcAft>
                <a:spcPts val="0"/>
              </a:spcAft>
              <a:buClr>
                <a:schemeClr val="dk1"/>
              </a:buClr>
              <a:buSzPts val="1400"/>
              <a:buNone/>
              <a:defRPr>
                <a:solidFill>
                  <a:schemeClr val="dk1"/>
                </a:solidFill>
              </a:defRPr>
            </a:lvl8pPr>
            <a:lvl9pPr lvl="8" rtl="0">
              <a:lnSpc>
                <a:spcPct val="100000"/>
              </a:lnSpc>
              <a:spcBef>
                <a:spcPts val="0"/>
              </a:spcBef>
              <a:spcAft>
                <a:spcPts val="0"/>
              </a:spcAft>
              <a:buClr>
                <a:schemeClr val="dk1"/>
              </a:buClr>
              <a:buSzPts val="1400"/>
              <a:buNone/>
              <a:defRPr>
                <a:solidFill>
                  <a:schemeClr val="dk1"/>
                </a:solidFill>
              </a:defRPr>
            </a:lvl9pPr>
          </a:lstStyle>
          <a:p/>
        </p:txBody>
      </p:sp>
      <p:sp>
        <p:nvSpPr>
          <p:cNvPr id="258" name="Google Shape;258;p21"/>
          <p:cNvSpPr txBox="1"/>
          <p:nvPr>
            <p:ph type="title" idx="2"/>
          </p:nvPr>
        </p:nvSpPr>
        <p:spPr>
          <a:xfrm>
            <a:off x="3611174" y="2947652"/>
            <a:ext cx="2604300" cy="5727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1800"/>
              <a:buNone/>
              <a:defRPr sz="24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59" name="Google Shape;259;p21"/>
          <p:cNvSpPr txBox="1"/>
          <p:nvPr>
            <p:ph type="subTitle" idx="3"/>
          </p:nvPr>
        </p:nvSpPr>
        <p:spPr>
          <a:xfrm>
            <a:off x="3613561" y="3430150"/>
            <a:ext cx="2604300" cy="5382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sz="1400">
                <a:solidFill>
                  <a:schemeClr val="dk1"/>
                </a:solidFill>
              </a:defRPr>
            </a:lvl1pPr>
            <a:lvl2pPr lvl="1" rtl="0">
              <a:lnSpc>
                <a:spcPct val="100000"/>
              </a:lnSpc>
              <a:spcBef>
                <a:spcPts val="0"/>
              </a:spcBef>
              <a:spcAft>
                <a:spcPts val="0"/>
              </a:spcAft>
              <a:buClr>
                <a:schemeClr val="dk1"/>
              </a:buClr>
              <a:buSzPts val="1400"/>
              <a:buNone/>
              <a:defRPr>
                <a:solidFill>
                  <a:schemeClr val="dk1"/>
                </a:solidFill>
              </a:defRPr>
            </a:lvl2pPr>
            <a:lvl3pPr lvl="2" rtl="0">
              <a:lnSpc>
                <a:spcPct val="100000"/>
              </a:lnSpc>
              <a:spcBef>
                <a:spcPts val="0"/>
              </a:spcBef>
              <a:spcAft>
                <a:spcPts val="0"/>
              </a:spcAft>
              <a:buClr>
                <a:schemeClr val="dk1"/>
              </a:buClr>
              <a:buSzPts val="1400"/>
              <a:buNone/>
              <a:defRPr>
                <a:solidFill>
                  <a:schemeClr val="dk1"/>
                </a:solidFill>
              </a:defRPr>
            </a:lvl3pPr>
            <a:lvl4pPr lvl="3" rtl="0">
              <a:lnSpc>
                <a:spcPct val="100000"/>
              </a:lnSpc>
              <a:spcBef>
                <a:spcPts val="0"/>
              </a:spcBef>
              <a:spcAft>
                <a:spcPts val="0"/>
              </a:spcAft>
              <a:buClr>
                <a:schemeClr val="dk1"/>
              </a:buClr>
              <a:buSzPts val="1400"/>
              <a:buNone/>
              <a:defRPr>
                <a:solidFill>
                  <a:schemeClr val="dk1"/>
                </a:solidFill>
              </a:defRPr>
            </a:lvl4pPr>
            <a:lvl5pPr lvl="4" rtl="0">
              <a:lnSpc>
                <a:spcPct val="100000"/>
              </a:lnSpc>
              <a:spcBef>
                <a:spcPts val="0"/>
              </a:spcBef>
              <a:spcAft>
                <a:spcPts val="0"/>
              </a:spcAft>
              <a:buClr>
                <a:schemeClr val="dk1"/>
              </a:buClr>
              <a:buSzPts val="1400"/>
              <a:buNone/>
              <a:defRPr>
                <a:solidFill>
                  <a:schemeClr val="dk1"/>
                </a:solidFill>
              </a:defRPr>
            </a:lvl5pPr>
            <a:lvl6pPr lvl="5" rtl="0">
              <a:lnSpc>
                <a:spcPct val="100000"/>
              </a:lnSpc>
              <a:spcBef>
                <a:spcPts val="0"/>
              </a:spcBef>
              <a:spcAft>
                <a:spcPts val="0"/>
              </a:spcAft>
              <a:buClr>
                <a:schemeClr val="dk1"/>
              </a:buClr>
              <a:buSzPts val="1400"/>
              <a:buNone/>
              <a:defRPr>
                <a:solidFill>
                  <a:schemeClr val="dk1"/>
                </a:solidFill>
              </a:defRPr>
            </a:lvl6pPr>
            <a:lvl7pPr lvl="6" rtl="0">
              <a:lnSpc>
                <a:spcPct val="100000"/>
              </a:lnSpc>
              <a:spcBef>
                <a:spcPts val="0"/>
              </a:spcBef>
              <a:spcAft>
                <a:spcPts val="0"/>
              </a:spcAft>
              <a:buClr>
                <a:schemeClr val="dk1"/>
              </a:buClr>
              <a:buSzPts val="1400"/>
              <a:buNone/>
              <a:defRPr>
                <a:solidFill>
                  <a:schemeClr val="dk1"/>
                </a:solidFill>
              </a:defRPr>
            </a:lvl7pPr>
            <a:lvl8pPr lvl="7" rtl="0">
              <a:lnSpc>
                <a:spcPct val="100000"/>
              </a:lnSpc>
              <a:spcBef>
                <a:spcPts val="0"/>
              </a:spcBef>
              <a:spcAft>
                <a:spcPts val="0"/>
              </a:spcAft>
              <a:buClr>
                <a:schemeClr val="dk1"/>
              </a:buClr>
              <a:buSzPts val="1400"/>
              <a:buNone/>
              <a:defRPr>
                <a:solidFill>
                  <a:schemeClr val="dk1"/>
                </a:solidFill>
              </a:defRPr>
            </a:lvl8pPr>
            <a:lvl9pPr lvl="8" rtl="0">
              <a:lnSpc>
                <a:spcPct val="100000"/>
              </a:lnSpc>
              <a:spcBef>
                <a:spcPts val="0"/>
              </a:spcBef>
              <a:spcAft>
                <a:spcPts val="0"/>
              </a:spcAft>
              <a:buClr>
                <a:schemeClr val="dk1"/>
              </a:buClr>
              <a:buSzPts val="1400"/>
              <a:buNone/>
              <a:defRPr>
                <a:solidFill>
                  <a:schemeClr val="dk1"/>
                </a:solidFill>
              </a:defRPr>
            </a:lvl9pPr>
          </a:lstStyle>
          <a:p/>
        </p:txBody>
      </p:sp>
      <p:sp>
        <p:nvSpPr>
          <p:cNvPr id="260" name="Google Shape;260;p21"/>
          <p:cNvSpPr txBox="1"/>
          <p:nvPr>
            <p:ph type="title" idx="4"/>
          </p:nvPr>
        </p:nvSpPr>
        <p:spPr>
          <a:xfrm>
            <a:off x="3611100" y="1605625"/>
            <a:ext cx="2604300" cy="5727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1800"/>
              <a:buNone/>
              <a:defRPr sz="24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61" name="Google Shape;261;p21"/>
          <p:cNvSpPr txBox="1"/>
          <p:nvPr>
            <p:ph type="subTitle" idx="5"/>
          </p:nvPr>
        </p:nvSpPr>
        <p:spPr>
          <a:xfrm>
            <a:off x="3613632" y="2080654"/>
            <a:ext cx="2604300" cy="5382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sz="1400">
                <a:solidFill>
                  <a:schemeClr val="dk1"/>
                </a:solidFill>
              </a:defRPr>
            </a:lvl1pPr>
            <a:lvl2pPr lvl="1" rtl="0">
              <a:lnSpc>
                <a:spcPct val="100000"/>
              </a:lnSpc>
              <a:spcBef>
                <a:spcPts val="0"/>
              </a:spcBef>
              <a:spcAft>
                <a:spcPts val="0"/>
              </a:spcAft>
              <a:buClr>
                <a:schemeClr val="dk1"/>
              </a:buClr>
              <a:buSzPts val="1400"/>
              <a:buNone/>
              <a:defRPr>
                <a:solidFill>
                  <a:schemeClr val="dk1"/>
                </a:solidFill>
              </a:defRPr>
            </a:lvl2pPr>
            <a:lvl3pPr lvl="2" rtl="0">
              <a:lnSpc>
                <a:spcPct val="100000"/>
              </a:lnSpc>
              <a:spcBef>
                <a:spcPts val="0"/>
              </a:spcBef>
              <a:spcAft>
                <a:spcPts val="0"/>
              </a:spcAft>
              <a:buClr>
                <a:schemeClr val="dk1"/>
              </a:buClr>
              <a:buSzPts val="1400"/>
              <a:buNone/>
              <a:defRPr>
                <a:solidFill>
                  <a:schemeClr val="dk1"/>
                </a:solidFill>
              </a:defRPr>
            </a:lvl3pPr>
            <a:lvl4pPr lvl="3" rtl="0">
              <a:lnSpc>
                <a:spcPct val="100000"/>
              </a:lnSpc>
              <a:spcBef>
                <a:spcPts val="0"/>
              </a:spcBef>
              <a:spcAft>
                <a:spcPts val="0"/>
              </a:spcAft>
              <a:buClr>
                <a:schemeClr val="dk1"/>
              </a:buClr>
              <a:buSzPts val="1400"/>
              <a:buNone/>
              <a:defRPr>
                <a:solidFill>
                  <a:schemeClr val="dk1"/>
                </a:solidFill>
              </a:defRPr>
            </a:lvl4pPr>
            <a:lvl5pPr lvl="4" rtl="0">
              <a:lnSpc>
                <a:spcPct val="100000"/>
              </a:lnSpc>
              <a:spcBef>
                <a:spcPts val="0"/>
              </a:spcBef>
              <a:spcAft>
                <a:spcPts val="0"/>
              </a:spcAft>
              <a:buClr>
                <a:schemeClr val="dk1"/>
              </a:buClr>
              <a:buSzPts val="1400"/>
              <a:buNone/>
              <a:defRPr>
                <a:solidFill>
                  <a:schemeClr val="dk1"/>
                </a:solidFill>
              </a:defRPr>
            </a:lvl5pPr>
            <a:lvl6pPr lvl="5" rtl="0">
              <a:lnSpc>
                <a:spcPct val="100000"/>
              </a:lnSpc>
              <a:spcBef>
                <a:spcPts val="0"/>
              </a:spcBef>
              <a:spcAft>
                <a:spcPts val="0"/>
              </a:spcAft>
              <a:buClr>
                <a:schemeClr val="dk1"/>
              </a:buClr>
              <a:buSzPts val="1400"/>
              <a:buNone/>
              <a:defRPr>
                <a:solidFill>
                  <a:schemeClr val="dk1"/>
                </a:solidFill>
              </a:defRPr>
            </a:lvl6pPr>
            <a:lvl7pPr lvl="6" rtl="0">
              <a:lnSpc>
                <a:spcPct val="100000"/>
              </a:lnSpc>
              <a:spcBef>
                <a:spcPts val="0"/>
              </a:spcBef>
              <a:spcAft>
                <a:spcPts val="0"/>
              </a:spcAft>
              <a:buClr>
                <a:schemeClr val="dk1"/>
              </a:buClr>
              <a:buSzPts val="1400"/>
              <a:buNone/>
              <a:defRPr>
                <a:solidFill>
                  <a:schemeClr val="dk1"/>
                </a:solidFill>
              </a:defRPr>
            </a:lvl7pPr>
            <a:lvl8pPr lvl="7" rtl="0">
              <a:lnSpc>
                <a:spcPct val="100000"/>
              </a:lnSpc>
              <a:spcBef>
                <a:spcPts val="0"/>
              </a:spcBef>
              <a:spcAft>
                <a:spcPts val="0"/>
              </a:spcAft>
              <a:buClr>
                <a:schemeClr val="dk1"/>
              </a:buClr>
              <a:buSzPts val="1400"/>
              <a:buNone/>
              <a:defRPr>
                <a:solidFill>
                  <a:schemeClr val="dk1"/>
                </a:solidFill>
              </a:defRPr>
            </a:lvl8pPr>
            <a:lvl9pPr lvl="8" rtl="0">
              <a:lnSpc>
                <a:spcPct val="100000"/>
              </a:lnSpc>
              <a:spcBef>
                <a:spcPts val="0"/>
              </a:spcBef>
              <a:spcAft>
                <a:spcPts val="0"/>
              </a:spcAft>
              <a:buClr>
                <a:schemeClr val="dk1"/>
              </a:buClr>
              <a:buSzPts val="1400"/>
              <a:buNone/>
              <a:defRPr>
                <a:solidFill>
                  <a:schemeClr val="dk1"/>
                </a:solidFill>
              </a:defRPr>
            </a:lvl9pPr>
          </a:lstStyle>
          <a:p/>
        </p:txBody>
      </p:sp>
      <p:sp>
        <p:nvSpPr>
          <p:cNvPr id="262" name="Google Shape;262;p21"/>
          <p:cNvSpPr txBox="1"/>
          <p:nvPr>
            <p:ph type="title" idx="6"/>
          </p:nvPr>
        </p:nvSpPr>
        <p:spPr>
          <a:xfrm>
            <a:off x="713225" y="2947675"/>
            <a:ext cx="2604300" cy="5727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1800"/>
              <a:buNone/>
              <a:defRPr sz="24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63" name="Google Shape;263;p21"/>
          <p:cNvSpPr txBox="1"/>
          <p:nvPr>
            <p:ph type="subTitle" idx="7"/>
          </p:nvPr>
        </p:nvSpPr>
        <p:spPr>
          <a:xfrm>
            <a:off x="715753" y="3428503"/>
            <a:ext cx="2604300" cy="5382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sz="1400">
                <a:solidFill>
                  <a:schemeClr val="dk1"/>
                </a:solidFill>
              </a:defRPr>
            </a:lvl1pPr>
            <a:lvl2pPr lvl="1" rtl="0">
              <a:lnSpc>
                <a:spcPct val="100000"/>
              </a:lnSpc>
              <a:spcBef>
                <a:spcPts val="0"/>
              </a:spcBef>
              <a:spcAft>
                <a:spcPts val="0"/>
              </a:spcAft>
              <a:buClr>
                <a:schemeClr val="dk1"/>
              </a:buClr>
              <a:buSzPts val="1400"/>
              <a:buNone/>
              <a:defRPr>
                <a:solidFill>
                  <a:schemeClr val="dk1"/>
                </a:solidFill>
              </a:defRPr>
            </a:lvl2pPr>
            <a:lvl3pPr lvl="2" rtl="0">
              <a:lnSpc>
                <a:spcPct val="100000"/>
              </a:lnSpc>
              <a:spcBef>
                <a:spcPts val="0"/>
              </a:spcBef>
              <a:spcAft>
                <a:spcPts val="0"/>
              </a:spcAft>
              <a:buClr>
                <a:schemeClr val="dk1"/>
              </a:buClr>
              <a:buSzPts val="1400"/>
              <a:buNone/>
              <a:defRPr>
                <a:solidFill>
                  <a:schemeClr val="dk1"/>
                </a:solidFill>
              </a:defRPr>
            </a:lvl3pPr>
            <a:lvl4pPr lvl="3" rtl="0">
              <a:lnSpc>
                <a:spcPct val="100000"/>
              </a:lnSpc>
              <a:spcBef>
                <a:spcPts val="0"/>
              </a:spcBef>
              <a:spcAft>
                <a:spcPts val="0"/>
              </a:spcAft>
              <a:buClr>
                <a:schemeClr val="dk1"/>
              </a:buClr>
              <a:buSzPts val="1400"/>
              <a:buNone/>
              <a:defRPr>
                <a:solidFill>
                  <a:schemeClr val="dk1"/>
                </a:solidFill>
              </a:defRPr>
            </a:lvl4pPr>
            <a:lvl5pPr lvl="4" rtl="0">
              <a:lnSpc>
                <a:spcPct val="100000"/>
              </a:lnSpc>
              <a:spcBef>
                <a:spcPts val="0"/>
              </a:spcBef>
              <a:spcAft>
                <a:spcPts val="0"/>
              </a:spcAft>
              <a:buClr>
                <a:schemeClr val="dk1"/>
              </a:buClr>
              <a:buSzPts val="1400"/>
              <a:buNone/>
              <a:defRPr>
                <a:solidFill>
                  <a:schemeClr val="dk1"/>
                </a:solidFill>
              </a:defRPr>
            </a:lvl5pPr>
            <a:lvl6pPr lvl="5" rtl="0">
              <a:lnSpc>
                <a:spcPct val="100000"/>
              </a:lnSpc>
              <a:spcBef>
                <a:spcPts val="0"/>
              </a:spcBef>
              <a:spcAft>
                <a:spcPts val="0"/>
              </a:spcAft>
              <a:buClr>
                <a:schemeClr val="dk1"/>
              </a:buClr>
              <a:buSzPts val="1400"/>
              <a:buNone/>
              <a:defRPr>
                <a:solidFill>
                  <a:schemeClr val="dk1"/>
                </a:solidFill>
              </a:defRPr>
            </a:lvl6pPr>
            <a:lvl7pPr lvl="6" rtl="0">
              <a:lnSpc>
                <a:spcPct val="100000"/>
              </a:lnSpc>
              <a:spcBef>
                <a:spcPts val="0"/>
              </a:spcBef>
              <a:spcAft>
                <a:spcPts val="0"/>
              </a:spcAft>
              <a:buClr>
                <a:schemeClr val="dk1"/>
              </a:buClr>
              <a:buSzPts val="1400"/>
              <a:buNone/>
              <a:defRPr>
                <a:solidFill>
                  <a:schemeClr val="dk1"/>
                </a:solidFill>
              </a:defRPr>
            </a:lvl7pPr>
            <a:lvl8pPr lvl="7" rtl="0">
              <a:lnSpc>
                <a:spcPct val="100000"/>
              </a:lnSpc>
              <a:spcBef>
                <a:spcPts val="0"/>
              </a:spcBef>
              <a:spcAft>
                <a:spcPts val="0"/>
              </a:spcAft>
              <a:buClr>
                <a:schemeClr val="dk1"/>
              </a:buClr>
              <a:buSzPts val="1400"/>
              <a:buNone/>
              <a:defRPr>
                <a:solidFill>
                  <a:schemeClr val="dk1"/>
                </a:solidFill>
              </a:defRPr>
            </a:lvl8pPr>
            <a:lvl9pPr lvl="8" rtl="0">
              <a:lnSpc>
                <a:spcPct val="100000"/>
              </a:lnSpc>
              <a:spcBef>
                <a:spcPts val="0"/>
              </a:spcBef>
              <a:spcAft>
                <a:spcPts val="0"/>
              </a:spcAft>
              <a:buClr>
                <a:schemeClr val="dk1"/>
              </a:buClr>
              <a:buSzPts val="1400"/>
              <a:buNone/>
              <a:defRPr>
                <a:solidFill>
                  <a:schemeClr val="dk1"/>
                </a:solidFill>
              </a:defRPr>
            </a:lvl9pPr>
          </a:lstStyle>
          <a:p/>
        </p:txBody>
      </p:sp>
      <p:sp>
        <p:nvSpPr>
          <p:cNvPr id="264" name="Google Shape;264;p21"/>
          <p:cNvSpPr txBox="1"/>
          <p:nvPr>
            <p:ph type="title" idx="8"/>
          </p:nvPr>
        </p:nvSpPr>
        <p:spPr>
          <a:xfrm>
            <a:off x="720000" y="539500"/>
            <a:ext cx="7704000" cy="5727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2800"/>
              <a:buNone/>
              <a:defRPr sz="3000">
                <a:solidFill>
                  <a:schemeClr val="accent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65" name="Google Shape;265;p21"/>
          <p:cNvSpPr/>
          <p:nvPr/>
        </p:nvSpPr>
        <p:spPr>
          <a:xfrm>
            <a:off x="550475" y="539500"/>
            <a:ext cx="8043000" cy="4069200"/>
          </a:xfrm>
          <a:prstGeom prst="rect">
            <a:avLst/>
          </a:prstGeom>
          <a:noFill/>
          <a:ln w="9525" cap="flat" cmpd="sng">
            <a:solidFill>
              <a:schemeClr val="accent3"/>
            </a:solidFill>
            <a:prstDash val="solid"/>
            <a:round/>
            <a:headEnd type="none" w="sm" len="sm"/>
            <a:tailEnd type="none" w="sm" len="sm"/>
          </a:ln>
          <a:effectLst>
            <a:outerShdw blurRad="285750" dist="19050" dir="6120000" algn="bl" rotWithShape="0">
              <a:srgbClr val="000000">
                <a:alpha val="9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cxnSp>
        <p:nvCxnSpPr>
          <p:cNvPr id="266" name="Google Shape;266;p21"/>
          <p:cNvCxnSpPr/>
          <p:nvPr/>
        </p:nvCxnSpPr>
        <p:spPr>
          <a:xfrm>
            <a:off x="6223625" y="544150"/>
            <a:ext cx="0" cy="4057800"/>
          </a:xfrm>
          <a:prstGeom prst="straightConnector1">
            <a:avLst/>
          </a:prstGeom>
          <a:noFill/>
          <a:ln w="9525" cap="flat" cmpd="sng">
            <a:solidFill>
              <a:schemeClr val="accent3"/>
            </a:solidFill>
            <a:prstDash val="solid"/>
            <a:round/>
            <a:headEnd type="none" w="med" len="med"/>
            <a:tailEnd type="none" w="med" len="med"/>
          </a:ln>
        </p:spPr>
      </p:cxnSp>
      <p:pic>
        <p:nvPicPr>
          <p:cNvPr id="267" name="Google Shape;267;p21"/>
          <p:cNvPicPr preferRelativeResize="0"/>
          <p:nvPr/>
        </p:nvPicPr>
        <p:blipFill>
          <a:blip r:embed="rId3"/>
          <a:stretch>
            <a:fillRect/>
          </a:stretch>
        </p:blipFill>
        <p:spPr>
          <a:xfrm>
            <a:off x="6376213" y="2752975"/>
            <a:ext cx="1906950" cy="1906950"/>
          </a:xfrm>
          <a:prstGeom prst="rect">
            <a:avLst/>
          </a:prstGeom>
          <a:noFill/>
          <a:ln>
            <a:noFill/>
          </a:ln>
        </p:spPr>
      </p:pic>
      <p:pic>
        <p:nvPicPr>
          <p:cNvPr id="268" name="Google Shape;268;p21"/>
          <p:cNvPicPr preferRelativeResize="0"/>
          <p:nvPr/>
        </p:nvPicPr>
        <p:blipFill>
          <a:blip r:embed="rId4"/>
          <a:stretch>
            <a:fillRect/>
          </a:stretch>
        </p:blipFill>
        <p:spPr>
          <a:xfrm>
            <a:off x="5922825" y="2312925"/>
            <a:ext cx="2953200" cy="2504750"/>
          </a:xfrm>
          <a:prstGeom prst="rect">
            <a:avLst/>
          </a:prstGeom>
          <a:noFill/>
          <a:ln>
            <a:noFill/>
          </a:ln>
        </p:spPr>
      </p:pic>
      <p:pic>
        <p:nvPicPr>
          <p:cNvPr id="269" name="Google Shape;269;p21"/>
          <p:cNvPicPr preferRelativeResize="0"/>
          <p:nvPr/>
        </p:nvPicPr>
        <p:blipFill>
          <a:blip r:embed="rId5"/>
          <a:stretch>
            <a:fillRect/>
          </a:stretch>
        </p:blipFill>
        <p:spPr>
          <a:xfrm>
            <a:off x="6122925" y="466125"/>
            <a:ext cx="2160224" cy="2160224"/>
          </a:xfrm>
          <a:prstGeom prst="rect">
            <a:avLst/>
          </a:prstGeom>
          <a:noFill/>
          <a:ln>
            <a:noFill/>
          </a:ln>
        </p:spPr>
      </p:pic>
      <p:grpSp>
        <p:nvGrpSpPr>
          <p:cNvPr id="270" name="Google Shape;270;p21"/>
          <p:cNvGrpSpPr/>
          <p:nvPr/>
        </p:nvGrpSpPr>
        <p:grpSpPr>
          <a:xfrm>
            <a:off x="8388627" y="760841"/>
            <a:ext cx="84299" cy="1570799"/>
            <a:chOff x="2491581" y="-937089"/>
            <a:chExt cx="69975" cy="1303676"/>
          </a:xfrm>
        </p:grpSpPr>
        <p:sp>
          <p:nvSpPr>
            <p:cNvPr id="271" name="Google Shape;271;p21"/>
            <p:cNvSpPr/>
            <p:nvPr/>
          </p:nvSpPr>
          <p:spPr>
            <a:xfrm>
              <a:off x="2491581" y="-937089"/>
              <a:ext cx="31254" cy="44718"/>
            </a:xfrm>
            <a:custGeom>
              <a:avLst/>
              <a:gdLst/>
              <a:ahLst/>
              <a:cxnLst/>
              <a:rect l="l" t="t" r="r" b="b"/>
              <a:pathLst>
                <a:path w="406" h="581" fill="none" extrusionOk="0">
                  <a:moveTo>
                    <a:pt x="396" y="136"/>
                  </a:moveTo>
                  <a:cubicBezTo>
                    <a:pt x="387" y="107"/>
                    <a:pt x="377" y="88"/>
                    <a:pt x="358" y="68"/>
                  </a:cubicBezTo>
                  <a:cubicBezTo>
                    <a:pt x="338" y="49"/>
                    <a:pt x="319" y="30"/>
                    <a:pt x="290" y="20"/>
                  </a:cubicBezTo>
                  <a:cubicBezTo>
                    <a:pt x="271" y="10"/>
                    <a:pt x="242" y="1"/>
                    <a:pt x="203" y="1"/>
                  </a:cubicBezTo>
                  <a:cubicBezTo>
                    <a:pt x="164" y="1"/>
                    <a:pt x="135" y="10"/>
                    <a:pt x="116" y="20"/>
                  </a:cubicBezTo>
                  <a:cubicBezTo>
                    <a:pt x="87" y="30"/>
                    <a:pt x="68" y="49"/>
                    <a:pt x="48" y="68"/>
                  </a:cubicBezTo>
                  <a:cubicBezTo>
                    <a:pt x="39" y="88"/>
                    <a:pt x="19" y="107"/>
                    <a:pt x="19" y="136"/>
                  </a:cubicBezTo>
                  <a:cubicBezTo>
                    <a:pt x="10" y="165"/>
                    <a:pt x="0" y="194"/>
                    <a:pt x="0" y="223"/>
                  </a:cubicBezTo>
                  <a:cubicBezTo>
                    <a:pt x="0" y="252"/>
                    <a:pt x="0" y="271"/>
                    <a:pt x="0" y="290"/>
                  </a:cubicBezTo>
                  <a:cubicBezTo>
                    <a:pt x="0" y="310"/>
                    <a:pt x="0" y="329"/>
                    <a:pt x="0" y="358"/>
                  </a:cubicBezTo>
                  <a:cubicBezTo>
                    <a:pt x="0" y="387"/>
                    <a:pt x="10" y="416"/>
                    <a:pt x="19" y="445"/>
                  </a:cubicBezTo>
                  <a:cubicBezTo>
                    <a:pt x="19" y="474"/>
                    <a:pt x="39" y="493"/>
                    <a:pt x="48" y="513"/>
                  </a:cubicBezTo>
                  <a:cubicBezTo>
                    <a:pt x="68" y="532"/>
                    <a:pt x="87" y="551"/>
                    <a:pt x="116" y="561"/>
                  </a:cubicBezTo>
                  <a:cubicBezTo>
                    <a:pt x="135" y="571"/>
                    <a:pt x="164" y="580"/>
                    <a:pt x="203" y="580"/>
                  </a:cubicBezTo>
                  <a:cubicBezTo>
                    <a:pt x="242" y="580"/>
                    <a:pt x="271" y="571"/>
                    <a:pt x="290" y="561"/>
                  </a:cubicBezTo>
                  <a:cubicBezTo>
                    <a:pt x="319" y="551"/>
                    <a:pt x="338" y="532"/>
                    <a:pt x="358" y="513"/>
                  </a:cubicBezTo>
                  <a:cubicBezTo>
                    <a:pt x="377" y="493"/>
                    <a:pt x="387" y="474"/>
                    <a:pt x="396" y="445"/>
                  </a:cubicBezTo>
                  <a:cubicBezTo>
                    <a:pt x="396" y="416"/>
                    <a:pt x="406" y="387"/>
                    <a:pt x="406" y="358"/>
                  </a:cubicBezTo>
                  <a:cubicBezTo>
                    <a:pt x="406" y="329"/>
                    <a:pt x="406" y="310"/>
                    <a:pt x="406" y="290"/>
                  </a:cubicBezTo>
                  <a:cubicBezTo>
                    <a:pt x="406" y="271"/>
                    <a:pt x="406" y="252"/>
                    <a:pt x="406" y="223"/>
                  </a:cubicBezTo>
                  <a:cubicBezTo>
                    <a:pt x="406" y="194"/>
                    <a:pt x="396" y="165"/>
                    <a:pt x="396" y="136"/>
                  </a:cubicBezTo>
                  <a:close/>
                  <a:moveTo>
                    <a:pt x="77" y="290"/>
                  </a:moveTo>
                  <a:cubicBezTo>
                    <a:pt x="77" y="271"/>
                    <a:pt x="77" y="252"/>
                    <a:pt x="77" y="223"/>
                  </a:cubicBezTo>
                  <a:cubicBezTo>
                    <a:pt x="77" y="174"/>
                    <a:pt x="87" y="136"/>
                    <a:pt x="106" y="117"/>
                  </a:cubicBezTo>
                  <a:cubicBezTo>
                    <a:pt x="135" y="88"/>
                    <a:pt x="164" y="78"/>
                    <a:pt x="203" y="78"/>
                  </a:cubicBezTo>
                  <a:cubicBezTo>
                    <a:pt x="242" y="78"/>
                    <a:pt x="280" y="88"/>
                    <a:pt x="300" y="117"/>
                  </a:cubicBezTo>
                  <a:cubicBezTo>
                    <a:pt x="319" y="136"/>
                    <a:pt x="329" y="174"/>
                    <a:pt x="329" y="223"/>
                  </a:cubicBezTo>
                  <a:cubicBezTo>
                    <a:pt x="329" y="252"/>
                    <a:pt x="329" y="271"/>
                    <a:pt x="329" y="290"/>
                  </a:cubicBezTo>
                  <a:cubicBezTo>
                    <a:pt x="329" y="310"/>
                    <a:pt x="329" y="329"/>
                    <a:pt x="329" y="358"/>
                  </a:cubicBezTo>
                  <a:cubicBezTo>
                    <a:pt x="329" y="406"/>
                    <a:pt x="319" y="445"/>
                    <a:pt x="300" y="464"/>
                  </a:cubicBezTo>
                  <a:cubicBezTo>
                    <a:pt x="280" y="493"/>
                    <a:pt x="242" y="503"/>
                    <a:pt x="203" y="503"/>
                  </a:cubicBezTo>
                  <a:cubicBezTo>
                    <a:pt x="164" y="503"/>
                    <a:pt x="135" y="493"/>
                    <a:pt x="106" y="464"/>
                  </a:cubicBezTo>
                  <a:cubicBezTo>
                    <a:pt x="87" y="445"/>
                    <a:pt x="77" y="406"/>
                    <a:pt x="77" y="358"/>
                  </a:cubicBezTo>
                  <a:cubicBezTo>
                    <a:pt x="77" y="329"/>
                    <a:pt x="77" y="310"/>
                    <a:pt x="77" y="290"/>
                  </a:cubicBezTo>
                  <a:close/>
                </a:path>
              </a:pathLst>
            </a:custGeom>
            <a:noFill/>
            <a:ln w="11350" cap="flat" cmpd="sng">
              <a:solidFill>
                <a:schemeClr val="dk1"/>
              </a:solidFill>
              <a:prstDash val="solid"/>
              <a:miter lim="966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2" name="Google Shape;272;p21"/>
            <p:cNvSpPr/>
            <p:nvPr/>
          </p:nvSpPr>
          <p:spPr>
            <a:xfrm>
              <a:off x="2529455" y="-937089"/>
              <a:ext cx="29868" cy="43948"/>
            </a:xfrm>
            <a:custGeom>
              <a:avLst/>
              <a:gdLst/>
              <a:ahLst/>
              <a:cxnLst/>
              <a:rect l="l" t="t" r="r" b="b"/>
              <a:pathLst>
                <a:path w="388" h="571" fill="none" extrusionOk="0">
                  <a:moveTo>
                    <a:pt x="20" y="484"/>
                  </a:moveTo>
                  <a:cubicBezTo>
                    <a:pt x="11" y="493"/>
                    <a:pt x="11" y="503"/>
                    <a:pt x="1" y="503"/>
                  </a:cubicBezTo>
                  <a:cubicBezTo>
                    <a:pt x="1" y="503"/>
                    <a:pt x="1" y="513"/>
                    <a:pt x="1" y="522"/>
                  </a:cubicBezTo>
                  <a:lnTo>
                    <a:pt x="1" y="542"/>
                  </a:lnTo>
                  <a:cubicBezTo>
                    <a:pt x="1" y="551"/>
                    <a:pt x="1" y="561"/>
                    <a:pt x="11" y="561"/>
                  </a:cubicBezTo>
                  <a:cubicBezTo>
                    <a:pt x="11" y="561"/>
                    <a:pt x="20" y="571"/>
                    <a:pt x="20" y="571"/>
                  </a:cubicBezTo>
                  <a:lnTo>
                    <a:pt x="368" y="571"/>
                  </a:lnTo>
                  <a:cubicBezTo>
                    <a:pt x="368" y="571"/>
                    <a:pt x="378" y="561"/>
                    <a:pt x="378" y="561"/>
                  </a:cubicBezTo>
                  <a:cubicBezTo>
                    <a:pt x="387" y="561"/>
                    <a:pt x="387" y="551"/>
                    <a:pt x="387" y="542"/>
                  </a:cubicBezTo>
                  <a:lnTo>
                    <a:pt x="387" y="522"/>
                  </a:lnTo>
                  <a:cubicBezTo>
                    <a:pt x="387" y="513"/>
                    <a:pt x="387" y="503"/>
                    <a:pt x="378" y="503"/>
                  </a:cubicBezTo>
                  <a:cubicBezTo>
                    <a:pt x="378" y="503"/>
                    <a:pt x="368" y="493"/>
                    <a:pt x="368" y="493"/>
                  </a:cubicBezTo>
                  <a:lnTo>
                    <a:pt x="117" y="493"/>
                  </a:lnTo>
                  <a:lnTo>
                    <a:pt x="300" y="329"/>
                  </a:lnTo>
                  <a:cubicBezTo>
                    <a:pt x="310" y="319"/>
                    <a:pt x="320" y="310"/>
                    <a:pt x="329" y="300"/>
                  </a:cubicBezTo>
                  <a:cubicBezTo>
                    <a:pt x="339" y="281"/>
                    <a:pt x="349" y="271"/>
                    <a:pt x="358" y="261"/>
                  </a:cubicBezTo>
                  <a:cubicBezTo>
                    <a:pt x="358" y="252"/>
                    <a:pt x="368" y="232"/>
                    <a:pt x="368" y="223"/>
                  </a:cubicBezTo>
                  <a:cubicBezTo>
                    <a:pt x="368" y="203"/>
                    <a:pt x="378" y="194"/>
                    <a:pt x="378" y="174"/>
                  </a:cubicBezTo>
                  <a:cubicBezTo>
                    <a:pt x="378" y="155"/>
                    <a:pt x="368" y="126"/>
                    <a:pt x="358" y="107"/>
                  </a:cubicBezTo>
                  <a:cubicBezTo>
                    <a:pt x="358" y="88"/>
                    <a:pt x="339" y="68"/>
                    <a:pt x="329" y="59"/>
                  </a:cubicBezTo>
                  <a:cubicBezTo>
                    <a:pt x="310" y="39"/>
                    <a:pt x="291" y="30"/>
                    <a:pt x="271" y="20"/>
                  </a:cubicBezTo>
                  <a:cubicBezTo>
                    <a:pt x="252" y="10"/>
                    <a:pt x="223" y="1"/>
                    <a:pt x="194" y="1"/>
                  </a:cubicBezTo>
                  <a:cubicBezTo>
                    <a:pt x="165" y="1"/>
                    <a:pt x="136" y="10"/>
                    <a:pt x="117" y="20"/>
                  </a:cubicBezTo>
                  <a:cubicBezTo>
                    <a:pt x="98" y="30"/>
                    <a:pt x="78" y="49"/>
                    <a:pt x="59" y="59"/>
                  </a:cubicBezTo>
                  <a:cubicBezTo>
                    <a:pt x="40" y="78"/>
                    <a:pt x="30" y="97"/>
                    <a:pt x="20" y="117"/>
                  </a:cubicBezTo>
                  <a:cubicBezTo>
                    <a:pt x="11" y="136"/>
                    <a:pt x="11" y="155"/>
                    <a:pt x="11" y="174"/>
                  </a:cubicBezTo>
                  <a:cubicBezTo>
                    <a:pt x="11" y="184"/>
                    <a:pt x="11" y="184"/>
                    <a:pt x="11" y="184"/>
                  </a:cubicBezTo>
                  <a:cubicBezTo>
                    <a:pt x="20" y="194"/>
                    <a:pt x="20" y="194"/>
                    <a:pt x="30" y="194"/>
                  </a:cubicBezTo>
                  <a:lnTo>
                    <a:pt x="59" y="194"/>
                  </a:lnTo>
                  <a:cubicBezTo>
                    <a:pt x="69" y="194"/>
                    <a:pt x="69" y="194"/>
                    <a:pt x="78" y="184"/>
                  </a:cubicBezTo>
                  <a:cubicBezTo>
                    <a:pt x="78" y="184"/>
                    <a:pt x="78" y="184"/>
                    <a:pt x="88" y="174"/>
                  </a:cubicBezTo>
                  <a:cubicBezTo>
                    <a:pt x="88" y="165"/>
                    <a:pt x="88" y="145"/>
                    <a:pt x="98" y="136"/>
                  </a:cubicBezTo>
                  <a:cubicBezTo>
                    <a:pt x="98" y="126"/>
                    <a:pt x="107" y="117"/>
                    <a:pt x="117" y="107"/>
                  </a:cubicBezTo>
                  <a:cubicBezTo>
                    <a:pt x="126" y="97"/>
                    <a:pt x="136" y="88"/>
                    <a:pt x="146" y="88"/>
                  </a:cubicBezTo>
                  <a:cubicBezTo>
                    <a:pt x="165" y="78"/>
                    <a:pt x="175" y="78"/>
                    <a:pt x="194" y="78"/>
                  </a:cubicBezTo>
                  <a:cubicBezTo>
                    <a:pt x="233" y="78"/>
                    <a:pt x="262" y="88"/>
                    <a:pt x="271" y="107"/>
                  </a:cubicBezTo>
                  <a:cubicBezTo>
                    <a:pt x="291" y="126"/>
                    <a:pt x="300" y="145"/>
                    <a:pt x="300" y="174"/>
                  </a:cubicBezTo>
                  <a:cubicBezTo>
                    <a:pt x="300" y="194"/>
                    <a:pt x="291" y="213"/>
                    <a:pt x="291" y="232"/>
                  </a:cubicBezTo>
                  <a:cubicBezTo>
                    <a:pt x="281" y="252"/>
                    <a:pt x="271" y="261"/>
                    <a:pt x="252" y="281"/>
                  </a:cubicBezTo>
                  <a:close/>
                </a:path>
              </a:pathLst>
            </a:custGeom>
            <a:noFill/>
            <a:ln w="11350" cap="flat" cmpd="sng">
              <a:solidFill>
                <a:schemeClr val="dk1"/>
              </a:solidFill>
              <a:prstDash val="solid"/>
              <a:miter lim="966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3" name="Google Shape;273;p21"/>
            <p:cNvSpPr/>
            <p:nvPr/>
          </p:nvSpPr>
          <p:spPr>
            <a:xfrm>
              <a:off x="2491581" y="-307187"/>
              <a:ext cx="31254" cy="43948"/>
            </a:xfrm>
            <a:custGeom>
              <a:avLst/>
              <a:gdLst/>
              <a:ahLst/>
              <a:cxnLst/>
              <a:rect l="l" t="t" r="r" b="b"/>
              <a:pathLst>
                <a:path w="406" h="571" fill="none" extrusionOk="0">
                  <a:moveTo>
                    <a:pt x="396" y="135"/>
                  </a:moveTo>
                  <a:cubicBezTo>
                    <a:pt x="387" y="106"/>
                    <a:pt x="377" y="87"/>
                    <a:pt x="358" y="68"/>
                  </a:cubicBezTo>
                  <a:cubicBezTo>
                    <a:pt x="338" y="48"/>
                    <a:pt x="319" y="29"/>
                    <a:pt x="290" y="19"/>
                  </a:cubicBezTo>
                  <a:cubicBezTo>
                    <a:pt x="271" y="10"/>
                    <a:pt x="242" y="0"/>
                    <a:pt x="203" y="0"/>
                  </a:cubicBezTo>
                  <a:cubicBezTo>
                    <a:pt x="164" y="0"/>
                    <a:pt x="135" y="10"/>
                    <a:pt x="116" y="19"/>
                  </a:cubicBezTo>
                  <a:cubicBezTo>
                    <a:pt x="87" y="29"/>
                    <a:pt x="68" y="48"/>
                    <a:pt x="48" y="68"/>
                  </a:cubicBezTo>
                  <a:cubicBezTo>
                    <a:pt x="39" y="87"/>
                    <a:pt x="19" y="106"/>
                    <a:pt x="19" y="135"/>
                  </a:cubicBezTo>
                  <a:cubicBezTo>
                    <a:pt x="10" y="164"/>
                    <a:pt x="0" y="193"/>
                    <a:pt x="0" y="222"/>
                  </a:cubicBezTo>
                  <a:cubicBezTo>
                    <a:pt x="0" y="242"/>
                    <a:pt x="0" y="271"/>
                    <a:pt x="0" y="290"/>
                  </a:cubicBezTo>
                  <a:cubicBezTo>
                    <a:pt x="0" y="309"/>
                    <a:pt x="0" y="329"/>
                    <a:pt x="0" y="358"/>
                  </a:cubicBezTo>
                  <a:cubicBezTo>
                    <a:pt x="0" y="387"/>
                    <a:pt x="10" y="416"/>
                    <a:pt x="19" y="445"/>
                  </a:cubicBezTo>
                  <a:cubicBezTo>
                    <a:pt x="19" y="464"/>
                    <a:pt x="39" y="493"/>
                    <a:pt x="48" y="512"/>
                  </a:cubicBezTo>
                  <a:cubicBezTo>
                    <a:pt x="68" y="532"/>
                    <a:pt x="87" y="541"/>
                    <a:pt x="116" y="561"/>
                  </a:cubicBezTo>
                  <a:cubicBezTo>
                    <a:pt x="135" y="570"/>
                    <a:pt x="164" y="570"/>
                    <a:pt x="203" y="570"/>
                  </a:cubicBezTo>
                  <a:cubicBezTo>
                    <a:pt x="242" y="570"/>
                    <a:pt x="271" y="570"/>
                    <a:pt x="290" y="561"/>
                  </a:cubicBezTo>
                  <a:cubicBezTo>
                    <a:pt x="319" y="541"/>
                    <a:pt x="338" y="532"/>
                    <a:pt x="358" y="512"/>
                  </a:cubicBezTo>
                  <a:cubicBezTo>
                    <a:pt x="377" y="493"/>
                    <a:pt x="387" y="464"/>
                    <a:pt x="396" y="445"/>
                  </a:cubicBezTo>
                  <a:cubicBezTo>
                    <a:pt x="396" y="416"/>
                    <a:pt x="406" y="387"/>
                    <a:pt x="406" y="358"/>
                  </a:cubicBezTo>
                  <a:cubicBezTo>
                    <a:pt x="406" y="329"/>
                    <a:pt x="406" y="309"/>
                    <a:pt x="406" y="290"/>
                  </a:cubicBezTo>
                  <a:cubicBezTo>
                    <a:pt x="406" y="271"/>
                    <a:pt x="406" y="242"/>
                    <a:pt x="406" y="222"/>
                  </a:cubicBezTo>
                  <a:cubicBezTo>
                    <a:pt x="406" y="193"/>
                    <a:pt x="396" y="164"/>
                    <a:pt x="396" y="135"/>
                  </a:cubicBezTo>
                  <a:close/>
                  <a:moveTo>
                    <a:pt x="77" y="290"/>
                  </a:moveTo>
                  <a:cubicBezTo>
                    <a:pt x="77" y="271"/>
                    <a:pt x="77" y="242"/>
                    <a:pt x="77" y="222"/>
                  </a:cubicBezTo>
                  <a:cubicBezTo>
                    <a:pt x="77" y="174"/>
                    <a:pt x="87" y="135"/>
                    <a:pt x="106" y="106"/>
                  </a:cubicBezTo>
                  <a:cubicBezTo>
                    <a:pt x="135" y="87"/>
                    <a:pt x="164" y="77"/>
                    <a:pt x="203" y="77"/>
                  </a:cubicBezTo>
                  <a:cubicBezTo>
                    <a:pt x="242" y="77"/>
                    <a:pt x="280" y="87"/>
                    <a:pt x="300" y="106"/>
                  </a:cubicBezTo>
                  <a:cubicBezTo>
                    <a:pt x="319" y="135"/>
                    <a:pt x="329" y="174"/>
                    <a:pt x="329" y="222"/>
                  </a:cubicBezTo>
                  <a:cubicBezTo>
                    <a:pt x="329" y="242"/>
                    <a:pt x="329" y="271"/>
                    <a:pt x="329" y="290"/>
                  </a:cubicBezTo>
                  <a:cubicBezTo>
                    <a:pt x="329" y="309"/>
                    <a:pt x="329" y="329"/>
                    <a:pt x="329" y="358"/>
                  </a:cubicBezTo>
                  <a:cubicBezTo>
                    <a:pt x="329" y="406"/>
                    <a:pt x="319" y="445"/>
                    <a:pt x="300" y="464"/>
                  </a:cubicBezTo>
                  <a:cubicBezTo>
                    <a:pt x="280" y="493"/>
                    <a:pt x="242" y="503"/>
                    <a:pt x="203" y="503"/>
                  </a:cubicBezTo>
                  <a:cubicBezTo>
                    <a:pt x="164" y="503"/>
                    <a:pt x="135" y="493"/>
                    <a:pt x="106" y="464"/>
                  </a:cubicBezTo>
                  <a:cubicBezTo>
                    <a:pt x="87" y="445"/>
                    <a:pt x="77" y="406"/>
                    <a:pt x="77" y="358"/>
                  </a:cubicBezTo>
                  <a:cubicBezTo>
                    <a:pt x="77" y="329"/>
                    <a:pt x="77" y="309"/>
                    <a:pt x="77" y="290"/>
                  </a:cubicBezTo>
                  <a:close/>
                </a:path>
              </a:pathLst>
            </a:custGeom>
            <a:noFill/>
            <a:ln w="11350" cap="flat" cmpd="sng">
              <a:solidFill>
                <a:schemeClr val="dk1"/>
              </a:solidFill>
              <a:prstDash val="solid"/>
              <a:miter lim="966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4" name="Google Shape;274;p21"/>
            <p:cNvSpPr/>
            <p:nvPr/>
          </p:nvSpPr>
          <p:spPr>
            <a:xfrm>
              <a:off x="2528762" y="-306494"/>
              <a:ext cx="31331" cy="43256"/>
            </a:xfrm>
            <a:custGeom>
              <a:avLst/>
              <a:gdLst/>
              <a:ahLst/>
              <a:cxnLst/>
              <a:rect l="l" t="t" r="r" b="b"/>
              <a:pathLst>
                <a:path w="407" h="562" fill="none" extrusionOk="0">
                  <a:moveTo>
                    <a:pt x="68" y="407"/>
                  </a:moveTo>
                  <a:cubicBezTo>
                    <a:pt x="68" y="407"/>
                    <a:pt x="68" y="407"/>
                    <a:pt x="58" y="407"/>
                  </a:cubicBezTo>
                  <a:lnTo>
                    <a:pt x="20" y="407"/>
                  </a:lnTo>
                  <a:cubicBezTo>
                    <a:pt x="20" y="407"/>
                    <a:pt x="10" y="407"/>
                    <a:pt x="10" y="407"/>
                  </a:cubicBezTo>
                  <a:cubicBezTo>
                    <a:pt x="10" y="416"/>
                    <a:pt x="0" y="416"/>
                    <a:pt x="0" y="426"/>
                  </a:cubicBezTo>
                  <a:cubicBezTo>
                    <a:pt x="10" y="436"/>
                    <a:pt x="10" y="455"/>
                    <a:pt x="20" y="474"/>
                  </a:cubicBezTo>
                  <a:cubicBezTo>
                    <a:pt x="29" y="494"/>
                    <a:pt x="39" y="503"/>
                    <a:pt x="58" y="523"/>
                  </a:cubicBezTo>
                  <a:cubicBezTo>
                    <a:pt x="68" y="532"/>
                    <a:pt x="97" y="542"/>
                    <a:pt x="116" y="552"/>
                  </a:cubicBezTo>
                  <a:cubicBezTo>
                    <a:pt x="145" y="561"/>
                    <a:pt x="174" y="561"/>
                    <a:pt x="213" y="561"/>
                  </a:cubicBezTo>
                  <a:cubicBezTo>
                    <a:pt x="232" y="561"/>
                    <a:pt x="261" y="561"/>
                    <a:pt x="290" y="552"/>
                  </a:cubicBezTo>
                  <a:cubicBezTo>
                    <a:pt x="309" y="542"/>
                    <a:pt x="329" y="532"/>
                    <a:pt x="348" y="523"/>
                  </a:cubicBezTo>
                  <a:cubicBezTo>
                    <a:pt x="367" y="503"/>
                    <a:pt x="377" y="484"/>
                    <a:pt x="387" y="465"/>
                  </a:cubicBezTo>
                  <a:cubicBezTo>
                    <a:pt x="406" y="445"/>
                    <a:pt x="406" y="416"/>
                    <a:pt x="406" y="387"/>
                  </a:cubicBezTo>
                  <a:cubicBezTo>
                    <a:pt x="406" y="368"/>
                    <a:pt x="406" y="349"/>
                    <a:pt x="396" y="329"/>
                  </a:cubicBezTo>
                  <a:cubicBezTo>
                    <a:pt x="387" y="300"/>
                    <a:pt x="377" y="291"/>
                    <a:pt x="358" y="271"/>
                  </a:cubicBezTo>
                  <a:cubicBezTo>
                    <a:pt x="338" y="262"/>
                    <a:pt x="319" y="252"/>
                    <a:pt x="300" y="242"/>
                  </a:cubicBezTo>
                  <a:cubicBezTo>
                    <a:pt x="280" y="233"/>
                    <a:pt x="251" y="233"/>
                    <a:pt x="232" y="233"/>
                  </a:cubicBezTo>
                  <a:lnTo>
                    <a:pt x="367" y="78"/>
                  </a:lnTo>
                  <a:cubicBezTo>
                    <a:pt x="377" y="78"/>
                    <a:pt x="377" y="68"/>
                    <a:pt x="377" y="68"/>
                  </a:cubicBezTo>
                  <a:cubicBezTo>
                    <a:pt x="387" y="59"/>
                    <a:pt x="387" y="59"/>
                    <a:pt x="387" y="49"/>
                  </a:cubicBezTo>
                  <a:lnTo>
                    <a:pt x="387" y="20"/>
                  </a:lnTo>
                  <a:cubicBezTo>
                    <a:pt x="387" y="20"/>
                    <a:pt x="377" y="10"/>
                    <a:pt x="377" y="10"/>
                  </a:cubicBezTo>
                  <a:cubicBezTo>
                    <a:pt x="377" y="1"/>
                    <a:pt x="367" y="1"/>
                    <a:pt x="358" y="1"/>
                  </a:cubicBezTo>
                  <a:lnTo>
                    <a:pt x="49" y="1"/>
                  </a:lnTo>
                  <a:cubicBezTo>
                    <a:pt x="49" y="1"/>
                    <a:pt x="39" y="1"/>
                    <a:pt x="39" y="10"/>
                  </a:cubicBezTo>
                  <a:cubicBezTo>
                    <a:pt x="29" y="10"/>
                    <a:pt x="29" y="20"/>
                    <a:pt x="29" y="20"/>
                  </a:cubicBezTo>
                  <a:lnTo>
                    <a:pt x="29" y="49"/>
                  </a:lnTo>
                  <a:cubicBezTo>
                    <a:pt x="29" y="59"/>
                    <a:pt x="29" y="59"/>
                    <a:pt x="39" y="68"/>
                  </a:cubicBezTo>
                  <a:cubicBezTo>
                    <a:pt x="39" y="68"/>
                    <a:pt x="49" y="68"/>
                    <a:pt x="49" y="68"/>
                  </a:cubicBezTo>
                  <a:lnTo>
                    <a:pt x="280" y="68"/>
                  </a:lnTo>
                  <a:lnTo>
                    <a:pt x="135" y="223"/>
                  </a:lnTo>
                  <a:cubicBezTo>
                    <a:pt x="135" y="233"/>
                    <a:pt x="126" y="233"/>
                    <a:pt x="126" y="233"/>
                  </a:cubicBezTo>
                  <a:cubicBezTo>
                    <a:pt x="126" y="242"/>
                    <a:pt x="126" y="242"/>
                    <a:pt x="126" y="252"/>
                  </a:cubicBezTo>
                  <a:lnTo>
                    <a:pt x="126" y="281"/>
                  </a:lnTo>
                  <a:cubicBezTo>
                    <a:pt x="126" y="281"/>
                    <a:pt x="126" y="291"/>
                    <a:pt x="126" y="291"/>
                  </a:cubicBezTo>
                  <a:cubicBezTo>
                    <a:pt x="135" y="300"/>
                    <a:pt x="135" y="300"/>
                    <a:pt x="145" y="300"/>
                  </a:cubicBezTo>
                  <a:lnTo>
                    <a:pt x="213" y="300"/>
                  </a:lnTo>
                  <a:cubicBezTo>
                    <a:pt x="222" y="300"/>
                    <a:pt x="242" y="300"/>
                    <a:pt x="261" y="300"/>
                  </a:cubicBezTo>
                  <a:cubicBezTo>
                    <a:pt x="271" y="310"/>
                    <a:pt x="290" y="310"/>
                    <a:pt x="300" y="320"/>
                  </a:cubicBezTo>
                  <a:cubicBezTo>
                    <a:pt x="309" y="329"/>
                    <a:pt x="319" y="339"/>
                    <a:pt x="319" y="349"/>
                  </a:cubicBezTo>
                  <a:cubicBezTo>
                    <a:pt x="329" y="358"/>
                    <a:pt x="329" y="378"/>
                    <a:pt x="329" y="387"/>
                  </a:cubicBezTo>
                  <a:cubicBezTo>
                    <a:pt x="329" y="407"/>
                    <a:pt x="329" y="426"/>
                    <a:pt x="319" y="436"/>
                  </a:cubicBezTo>
                  <a:cubicBezTo>
                    <a:pt x="319" y="445"/>
                    <a:pt x="309" y="455"/>
                    <a:pt x="300" y="465"/>
                  </a:cubicBezTo>
                  <a:cubicBezTo>
                    <a:pt x="280" y="474"/>
                    <a:pt x="271" y="484"/>
                    <a:pt x="261" y="484"/>
                  </a:cubicBezTo>
                  <a:cubicBezTo>
                    <a:pt x="242" y="494"/>
                    <a:pt x="222" y="494"/>
                    <a:pt x="213" y="494"/>
                  </a:cubicBezTo>
                  <a:cubicBezTo>
                    <a:pt x="184" y="494"/>
                    <a:pt x="164" y="494"/>
                    <a:pt x="145" y="484"/>
                  </a:cubicBezTo>
                  <a:cubicBezTo>
                    <a:pt x="135" y="484"/>
                    <a:pt x="126" y="474"/>
                    <a:pt x="116" y="474"/>
                  </a:cubicBezTo>
                  <a:cubicBezTo>
                    <a:pt x="107" y="465"/>
                    <a:pt x="97" y="455"/>
                    <a:pt x="87" y="445"/>
                  </a:cubicBezTo>
                  <a:cubicBezTo>
                    <a:pt x="87" y="436"/>
                    <a:pt x="78" y="426"/>
                    <a:pt x="78" y="426"/>
                  </a:cubicBezTo>
                  <a:cubicBezTo>
                    <a:pt x="78" y="416"/>
                    <a:pt x="78" y="416"/>
                    <a:pt x="68" y="407"/>
                  </a:cubicBezTo>
                  <a:close/>
                </a:path>
              </a:pathLst>
            </a:custGeom>
            <a:noFill/>
            <a:ln w="11350" cap="flat" cmpd="sng">
              <a:solidFill>
                <a:schemeClr val="dk1"/>
              </a:solidFill>
              <a:prstDash val="solid"/>
              <a:miter lim="966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5" name="Google Shape;275;p21"/>
            <p:cNvSpPr/>
            <p:nvPr/>
          </p:nvSpPr>
          <p:spPr>
            <a:xfrm>
              <a:off x="2491581" y="322638"/>
              <a:ext cx="31254" cy="43948"/>
            </a:xfrm>
            <a:custGeom>
              <a:avLst/>
              <a:gdLst/>
              <a:ahLst/>
              <a:cxnLst/>
              <a:rect l="l" t="t" r="r" b="b"/>
              <a:pathLst>
                <a:path w="406" h="571" fill="none" extrusionOk="0">
                  <a:moveTo>
                    <a:pt x="396" y="136"/>
                  </a:moveTo>
                  <a:cubicBezTo>
                    <a:pt x="387" y="107"/>
                    <a:pt x="377" y="88"/>
                    <a:pt x="358" y="59"/>
                  </a:cubicBezTo>
                  <a:cubicBezTo>
                    <a:pt x="338" y="39"/>
                    <a:pt x="319" y="30"/>
                    <a:pt x="290" y="20"/>
                  </a:cubicBezTo>
                  <a:cubicBezTo>
                    <a:pt x="271" y="10"/>
                    <a:pt x="242" y="1"/>
                    <a:pt x="203" y="1"/>
                  </a:cubicBezTo>
                  <a:cubicBezTo>
                    <a:pt x="164" y="1"/>
                    <a:pt x="135" y="10"/>
                    <a:pt x="116" y="20"/>
                  </a:cubicBezTo>
                  <a:cubicBezTo>
                    <a:pt x="87" y="30"/>
                    <a:pt x="68" y="39"/>
                    <a:pt x="48" y="59"/>
                  </a:cubicBezTo>
                  <a:cubicBezTo>
                    <a:pt x="39" y="88"/>
                    <a:pt x="19" y="107"/>
                    <a:pt x="19" y="136"/>
                  </a:cubicBezTo>
                  <a:cubicBezTo>
                    <a:pt x="10" y="155"/>
                    <a:pt x="0" y="184"/>
                    <a:pt x="0" y="223"/>
                  </a:cubicBezTo>
                  <a:cubicBezTo>
                    <a:pt x="0" y="242"/>
                    <a:pt x="0" y="262"/>
                    <a:pt x="0" y="281"/>
                  </a:cubicBezTo>
                  <a:cubicBezTo>
                    <a:pt x="0" y="310"/>
                    <a:pt x="0" y="329"/>
                    <a:pt x="0" y="349"/>
                  </a:cubicBezTo>
                  <a:cubicBezTo>
                    <a:pt x="0" y="387"/>
                    <a:pt x="10" y="416"/>
                    <a:pt x="19" y="436"/>
                  </a:cubicBezTo>
                  <a:cubicBezTo>
                    <a:pt x="19" y="465"/>
                    <a:pt x="39" y="484"/>
                    <a:pt x="48" y="513"/>
                  </a:cubicBezTo>
                  <a:cubicBezTo>
                    <a:pt x="68" y="532"/>
                    <a:pt x="87" y="542"/>
                    <a:pt x="116" y="552"/>
                  </a:cubicBezTo>
                  <a:cubicBezTo>
                    <a:pt x="135" y="561"/>
                    <a:pt x="164" y="571"/>
                    <a:pt x="203" y="571"/>
                  </a:cubicBezTo>
                  <a:cubicBezTo>
                    <a:pt x="242" y="571"/>
                    <a:pt x="271" y="561"/>
                    <a:pt x="290" y="552"/>
                  </a:cubicBezTo>
                  <a:cubicBezTo>
                    <a:pt x="319" y="542"/>
                    <a:pt x="338" y="532"/>
                    <a:pt x="358" y="513"/>
                  </a:cubicBezTo>
                  <a:cubicBezTo>
                    <a:pt x="377" y="484"/>
                    <a:pt x="387" y="465"/>
                    <a:pt x="396" y="436"/>
                  </a:cubicBezTo>
                  <a:cubicBezTo>
                    <a:pt x="396" y="416"/>
                    <a:pt x="406" y="387"/>
                    <a:pt x="406" y="349"/>
                  </a:cubicBezTo>
                  <a:cubicBezTo>
                    <a:pt x="406" y="329"/>
                    <a:pt x="406" y="310"/>
                    <a:pt x="406" y="281"/>
                  </a:cubicBezTo>
                  <a:cubicBezTo>
                    <a:pt x="406" y="262"/>
                    <a:pt x="406" y="242"/>
                    <a:pt x="406" y="223"/>
                  </a:cubicBezTo>
                  <a:cubicBezTo>
                    <a:pt x="406" y="184"/>
                    <a:pt x="396" y="155"/>
                    <a:pt x="396" y="136"/>
                  </a:cubicBezTo>
                  <a:close/>
                  <a:moveTo>
                    <a:pt x="77" y="281"/>
                  </a:moveTo>
                  <a:cubicBezTo>
                    <a:pt x="77" y="262"/>
                    <a:pt x="77" y="242"/>
                    <a:pt x="77" y="223"/>
                  </a:cubicBezTo>
                  <a:cubicBezTo>
                    <a:pt x="77" y="165"/>
                    <a:pt x="87" y="136"/>
                    <a:pt x="106" y="107"/>
                  </a:cubicBezTo>
                  <a:cubicBezTo>
                    <a:pt x="135" y="88"/>
                    <a:pt x="164" y="68"/>
                    <a:pt x="203" y="68"/>
                  </a:cubicBezTo>
                  <a:cubicBezTo>
                    <a:pt x="242" y="68"/>
                    <a:pt x="280" y="88"/>
                    <a:pt x="300" y="107"/>
                  </a:cubicBezTo>
                  <a:cubicBezTo>
                    <a:pt x="319" y="136"/>
                    <a:pt x="329" y="165"/>
                    <a:pt x="329" y="223"/>
                  </a:cubicBezTo>
                  <a:cubicBezTo>
                    <a:pt x="329" y="242"/>
                    <a:pt x="329" y="262"/>
                    <a:pt x="329" y="281"/>
                  </a:cubicBezTo>
                  <a:cubicBezTo>
                    <a:pt x="329" y="310"/>
                    <a:pt x="329" y="329"/>
                    <a:pt x="329" y="349"/>
                  </a:cubicBezTo>
                  <a:cubicBezTo>
                    <a:pt x="329" y="407"/>
                    <a:pt x="319" y="436"/>
                    <a:pt x="300" y="465"/>
                  </a:cubicBezTo>
                  <a:cubicBezTo>
                    <a:pt x="280" y="484"/>
                    <a:pt x="242" y="503"/>
                    <a:pt x="203" y="503"/>
                  </a:cubicBezTo>
                  <a:cubicBezTo>
                    <a:pt x="164" y="503"/>
                    <a:pt x="135" y="484"/>
                    <a:pt x="106" y="465"/>
                  </a:cubicBezTo>
                  <a:cubicBezTo>
                    <a:pt x="87" y="436"/>
                    <a:pt x="77" y="407"/>
                    <a:pt x="77" y="349"/>
                  </a:cubicBezTo>
                  <a:cubicBezTo>
                    <a:pt x="77" y="329"/>
                    <a:pt x="77" y="310"/>
                    <a:pt x="77" y="281"/>
                  </a:cubicBezTo>
                  <a:close/>
                </a:path>
              </a:pathLst>
            </a:custGeom>
            <a:noFill/>
            <a:ln w="11350" cap="flat" cmpd="sng">
              <a:solidFill>
                <a:schemeClr val="dk1"/>
              </a:solidFill>
              <a:prstDash val="solid"/>
              <a:miter lim="966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6" name="Google Shape;276;p21"/>
            <p:cNvSpPr/>
            <p:nvPr/>
          </p:nvSpPr>
          <p:spPr>
            <a:xfrm>
              <a:off x="2527992" y="323408"/>
              <a:ext cx="33563" cy="42486"/>
            </a:xfrm>
            <a:custGeom>
              <a:avLst/>
              <a:gdLst/>
              <a:ahLst/>
              <a:cxnLst/>
              <a:rect l="l" t="t" r="r" b="b"/>
              <a:pathLst>
                <a:path w="436" h="552" fill="none" extrusionOk="0">
                  <a:moveTo>
                    <a:pt x="329" y="551"/>
                  </a:moveTo>
                  <a:cubicBezTo>
                    <a:pt x="339" y="551"/>
                    <a:pt x="339" y="551"/>
                    <a:pt x="348" y="551"/>
                  </a:cubicBezTo>
                  <a:cubicBezTo>
                    <a:pt x="348" y="542"/>
                    <a:pt x="348" y="542"/>
                    <a:pt x="348" y="532"/>
                  </a:cubicBezTo>
                  <a:lnTo>
                    <a:pt x="348" y="426"/>
                  </a:lnTo>
                  <a:lnTo>
                    <a:pt x="416" y="426"/>
                  </a:lnTo>
                  <a:cubicBezTo>
                    <a:pt x="426" y="426"/>
                    <a:pt x="426" y="416"/>
                    <a:pt x="435" y="416"/>
                  </a:cubicBezTo>
                  <a:cubicBezTo>
                    <a:pt x="435" y="416"/>
                    <a:pt x="435" y="406"/>
                    <a:pt x="435" y="397"/>
                  </a:cubicBezTo>
                  <a:lnTo>
                    <a:pt x="435" y="368"/>
                  </a:lnTo>
                  <a:cubicBezTo>
                    <a:pt x="435" y="368"/>
                    <a:pt x="435" y="358"/>
                    <a:pt x="435" y="358"/>
                  </a:cubicBezTo>
                  <a:cubicBezTo>
                    <a:pt x="426" y="348"/>
                    <a:pt x="426" y="348"/>
                    <a:pt x="416" y="348"/>
                  </a:cubicBezTo>
                  <a:lnTo>
                    <a:pt x="348" y="348"/>
                  </a:lnTo>
                  <a:lnTo>
                    <a:pt x="348" y="20"/>
                  </a:lnTo>
                  <a:cubicBezTo>
                    <a:pt x="348" y="10"/>
                    <a:pt x="348" y="10"/>
                    <a:pt x="348" y="0"/>
                  </a:cubicBezTo>
                  <a:cubicBezTo>
                    <a:pt x="339" y="0"/>
                    <a:pt x="339" y="0"/>
                    <a:pt x="329" y="0"/>
                  </a:cubicBezTo>
                  <a:lnTo>
                    <a:pt x="300" y="0"/>
                  </a:lnTo>
                  <a:cubicBezTo>
                    <a:pt x="290" y="0"/>
                    <a:pt x="281" y="0"/>
                    <a:pt x="281" y="0"/>
                  </a:cubicBezTo>
                  <a:cubicBezTo>
                    <a:pt x="271" y="10"/>
                    <a:pt x="271" y="10"/>
                    <a:pt x="271" y="20"/>
                  </a:cubicBezTo>
                  <a:lnTo>
                    <a:pt x="20" y="348"/>
                  </a:lnTo>
                  <a:cubicBezTo>
                    <a:pt x="10" y="348"/>
                    <a:pt x="10" y="358"/>
                    <a:pt x="10" y="358"/>
                  </a:cubicBezTo>
                  <a:cubicBezTo>
                    <a:pt x="10" y="368"/>
                    <a:pt x="1" y="368"/>
                    <a:pt x="1" y="368"/>
                  </a:cubicBezTo>
                  <a:lnTo>
                    <a:pt x="1" y="397"/>
                  </a:lnTo>
                  <a:cubicBezTo>
                    <a:pt x="1" y="406"/>
                    <a:pt x="10" y="416"/>
                    <a:pt x="10" y="416"/>
                  </a:cubicBezTo>
                  <a:cubicBezTo>
                    <a:pt x="20" y="416"/>
                    <a:pt x="20" y="426"/>
                    <a:pt x="30" y="426"/>
                  </a:cubicBezTo>
                  <a:lnTo>
                    <a:pt x="271" y="426"/>
                  </a:lnTo>
                  <a:lnTo>
                    <a:pt x="271" y="532"/>
                  </a:lnTo>
                  <a:cubicBezTo>
                    <a:pt x="271" y="542"/>
                    <a:pt x="281" y="542"/>
                    <a:pt x="281" y="551"/>
                  </a:cubicBezTo>
                  <a:cubicBezTo>
                    <a:pt x="290" y="551"/>
                    <a:pt x="290" y="551"/>
                    <a:pt x="300" y="551"/>
                  </a:cubicBezTo>
                  <a:close/>
                  <a:moveTo>
                    <a:pt x="107" y="348"/>
                  </a:moveTo>
                  <a:lnTo>
                    <a:pt x="271" y="126"/>
                  </a:lnTo>
                  <a:lnTo>
                    <a:pt x="271" y="348"/>
                  </a:lnTo>
                  <a:close/>
                </a:path>
              </a:pathLst>
            </a:custGeom>
            <a:noFill/>
            <a:ln w="11350" cap="flat" cmpd="sng">
              <a:solidFill>
                <a:schemeClr val="dk1"/>
              </a:solidFill>
              <a:prstDash val="solid"/>
              <a:miter lim="966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1">
  <p:cSld name="TITLE_ONLY_1_4">
    <p:spTree>
      <p:nvGrpSpPr>
        <p:cNvPr id="277" name="Shape 277"/>
        <p:cNvGrpSpPr/>
        <p:nvPr/>
      </p:nvGrpSpPr>
      <p:grpSpPr>
        <a:xfrm>
          <a:off x="0" y="0"/>
          <a:ext cx="0" cy="0"/>
          <a:chOff x="0" y="0"/>
          <a:chExt cx="0" cy="0"/>
        </a:xfrm>
      </p:grpSpPr>
      <p:sp>
        <p:nvSpPr>
          <p:cNvPr id="278" name="Google Shape;278;p22"/>
          <p:cNvSpPr/>
          <p:nvPr/>
        </p:nvSpPr>
        <p:spPr>
          <a:xfrm>
            <a:off x="0" y="0"/>
            <a:ext cx="9144000" cy="5143500"/>
          </a:xfrm>
          <a:prstGeom prst="rect">
            <a:avLst/>
          </a:prstGeom>
          <a:solidFill>
            <a:srgbClr val="010C1D">
              <a:alpha val="84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pic>
        <p:nvPicPr>
          <p:cNvPr id="279" name="Google Shape;279;p22"/>
          <p:cNvPicPr preferRelativeResize="0"/>
          <p:nvPr/>
        </p:nvPicPr>
        <p:blipFill>
          <a:blip r:embed="rId2"/>
          <a:stretch>
            <a:fillRect/>
          </a:stretch>
        </p:blipFill>
        <p:spPr>
          <a:xfrm>
            <a:off x="-737550" y="-723950"/>
            <a:ext cx="10711301" cy="6591401"/>
          </a:xfrm>
          <a:prstGeom prst="rect">
            <a:avLst/>
          </a:prstGeom>
          <a:noFill/>
          <a:ln>
            <a:noFill/>
          </a:ln>
        </p:spPr>
      </p:pic>
      <p:sp>
        <p:nvSpPr>
          <p:cNvPr id="280" name="Google Shape;280;p22"/>
          <p:cNvSpPr txBox="1"/>
          <p:nvPr>
            <p:ph type="title"/>
          </p:nvPr>
        </p:nvSpPr>
        <p:spPr>
          <a:xfrm>
            <a:off x="720000" y="539500"/>
            <a:ext cx="7704000" cy="5727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2800"/>
              <a:buNone/>
              <a:defRPr sz="3000">
                <a:solidFill>
                  <a:schemeClr val="accent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81" name="Google Shape;281;p22"/>
          <p:cNvSpPr/>
          <p:nvPr/>
        </p:nvSpPr>
        <p:spPr>
          <a:xfrm>
            <a:off x="550500" y="539500"/>
            <a:ext cx="8043000" cy="4069200"/>
          </a:xfrm>
          <a:prstGeom prst="rect">
            <a:avLst/>
          </a:prstGeom>
          <a:noFill/>
          <a:ln w="9525" cap="flat" cmpd="sng">
            <a:solidFill>
              <a:schemeClr val="accent3"/>
            </a:solidFill>
            <a:prstDash val="solid"/>
            <a:round/>
            <a:headEnd type="none" w="sm" len="sm"/>
            <a:tailEnd type="none" w="sm" len="sm"/>
          </a:ln>
          <a:effectLst>
            <a:outerShdw blurRad="285750" dist="19050" dir="6120000" algn="bl" rotWithShape="0">
              <a:srgbClr val="000000">
                <a:alpha val="9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cxnSp>
        <p:nvCxnSpPr>
          <p:cNvPr id="282" name="Google Shape;282;p22"/>
          <p:cNvCxnSpPr/>
          <p:nvPr/>
        </p:nvCxnSpPr>
        <p:spPr>
          <a:xfrm>
            <a:off x="566025" y="1566850"/>
            <a:ext cx="8031000" cy="0"/>
          </a:xfrm>
          <a:prstGeom prst="straightConnector1">
            <a:avLst/>
          </a:prstGeom>
          <a:noFill/>
          <a:ln w="9525" cap="flat" cmpd="sng">
            <a:solidFill>
              <a:schemeClr val="accent3"/>
            </a:solidFill>
            <a:prstDash val="solid"/>
            <a:round/>
            <a:headEnd type="none" w="med" len="med"/>
            <a:tailEnd type="none" w="med" len="med"/>
          </a:ln>
        </p:spPr>
      </p:cxnSp>
      <p:pic>
        <p:nvPicPr>
          <p:cNvPr id="283" name="Google Shape;283;p22"/>
          <p:cNvPicPr preferRelativeResize="0"/>
          <p:nvPr/>
        </p:nvPicPr>
        <p:blipFill>
          <a:blip r:embed="rId3"/>
          <a:stretch>
            <a:fillRect/>
          </a:stretch>
        </p:blipFill>
        <p:spPr>
          <a:xfrm>
            <a:off x="3330538" y="432025"/>
            <a:ext cx="5813475" cy="1238701"/>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hree Columns  1">
  <p:cSld name="TITLE_ONLY_1_1_2_1">
    <p:spTree>
      <p:nvGrpSpPr>
        <p:cNvPr id="284" name="Shape 284"/>
        <p:cNvGrpSpPr/>
        <p:nvPr/>
      </p:nvGrpSpPr>
      <p:grpSpPr>
        <a:xfrm>
          <a:off x="0" y="0"/>
          <a:ext cx="0" cy="0"/>
          <a:chOff x="0" y="0"/>
          <a:chExt cx="0" cy="0"/>
        </a:xfrm>
      </p:grpSpPr>
      <p:sp>
        <p:nvSpPr>
          <p:cNvPr id="285" name="Google Shape;285;p23"/>
          <p:cNvSpPr/>
          <p:nvPr/>
        </p:nvSpPr>
        <p:spPr>
          <a:xfrm>
            <a:off x="0" y="0"/>
            <a:ext cx="9144000" cy="5143500"/>
          </a:xfrm>
          <a:prstGeom prst="rect">
            <a:avLst/>
          </a:prstGeom>
          <a:solidFill>
            <a:srgbClr val="010C1D">
              <a:alpha val="84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pic>
        <p:nvPicPr>
          <p:cNvPr id="286" name="Google Shape;286;p23"/>
          <p:cNvPicPr preferRelativeResize="0"/>
          <p:nvPr/>
        </p:nvPicPr>
        <p:blipFill>
          <a:blip r:embed="rId2"/>
          <a:stretch>
            <a:fillRect/>
          </a:stretch>
        </p:blipFill>
        <p:spPr>
          <a:xfrm>
            <a:off x="-737550" y="-723950"/>
            <a:ext cx="10711301" cy="6591401"/>
          </a:xfrm>
          <a:prstGeom prst="rect">
            <a:avLst/>
          </a:prstGeom>
          <a:noFill/>
          <a:ln>
            <a:noFill/>
          </a:ln>
        </p:spPr>
      </p:pic>
      <p:sp>
        <p:nvSpPr>
          <p:cNvPr id="287" name="Google Shape;287;p23"/>
          <p:cNvSpPr txBox="1"/>
          <p:nvPr>
            <p:ph type="title"/>
          </p:nvPr>
        </p:nvSpPr>
        <p:spPr>
          <a:xfrm>
            <a:off x="677025" y="2867400"/>
            <a:ext cx="2341500" cy="5727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000"/>
              <a:buNone/>
              <a:defRPr sz="24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p:txBody>
      </p:sp>
      <p:sp>
        <p:nvSpPr>
          <p:cNvPr id="288" name="Google Shape;288;p23"/>
          <p:cNvSpPr txBox="1"/>
          <p:nvPr>
            <p:ph type="subTitle" idx="1"/>
          </p:nvPr>
        </p:nvSpPr>
        <p:spPr>
          <a:xfrm>
            <a:off x="677025" y="3329099"/>
            <a:ext cx="2341500" cy="5382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400">
                <a:solidFill>
                  <a:schemeClr val="dk1"/>
                </a:solidFill>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None/>
              <a:defRPr>
                <a:solidFill>
                  <a:schemeClr val="dk1"/>
                </a:solidFill>
              </a:defRPr>
            </a:lvl4pPr>
            <a:lvl5pPr lvl="4" algn="ctr" rtl="0">
              <a:lnSpc>
                <a:spcPct val="100000"/>
              </a:lnSpc>
              <a:spcBef>
                <a:spcPts val="0"/>
              </a:spcBef>
              <a:spcAft>
                <a:spcPts val="0"/>
              </a:spcAft>
              <a:buClr>
                <a:schemeClr val="dk1"/>
              </a:buClr>
              <a:buSzPts val="1400"/>
              <a:buNone/>
              <a:defRPr>
                <a:solidFill>
                  <a:schemeClr val="dk1"/>
                </a:solidFill>
              </a:defRPr>
            </a:lvl5pPr>
            <a:lvl6pPr lvl="5" algn="ctr" rtl="0">
              <a:lnSpc>
                <a:spcPct val="100000"/>
              </a:lnSpc>
              <a:spcBef>
                <a:spcPts val="0"/>
              </a:spcBef>
              <a:spcAft>
                <a:spcPts val="0"/>
              </a:spcAft>
              <a:buClr>
                <a:schemeClr val="dk1"/>
              </a:buClr>
              <a:buSzPts val="1400"/>
              <a:buNone/>
              <a:defRPr>
                <a:solidFill>
                  <a:schemeClr val="dk1"/>
                </a:solidFill>
              </a:defRPr>
            </a:lvl6pPr>
            <a:lvl7pPr lvl="6" algn="ctr" rtl="0">
              <a:lnSpc>
                <a:spcPct val="100000"/>
              </a:lnSpc>
              <a:spcBef>
                <a:spcPts val="0"/>
              </a:spcBef>
              <a:spcAft>
                <a:spcPts val="0"/>
              </a:spcAft>
              <a:buClr>
                <a:schemeClr val="dk1"/>
              </a:buClr>
              <a:buSzPts val="1400"/>
              <a:buNone/>
              <a:defRPr>
                <a:solidFill>
                  <a:schemeClr val="dk1"/>
                </a:solidFill>
              </a:defRPr>
            </a:lvl7pPr>
            <a:lvl8pPr lvl="7" algn="ctr" rtl="0">
              <a:lnSpc>
                <a:spcPct val="100000"/>
              </a:lnSpc>
              <a:spcBef>
                <a:spcPts val="0"/>
              </a:spcBef>
              <a:spcAft>
                <a:spcPts val="0"/>
              </a:spcAft>
              <a:buClr>
                <a:schemeClr val="dk1"/>
              </a:buClr>
              <a:buSzPts val="1400"/>
              <a:buNone/>
              <a:defRPr>
                <a:solidFill>
                  <a:schemeClr val="dk1"/>
                </a:solidFill>
              </a:defRPr>
            </a:lvl8pPr>
            <a:lvl9pPr lvl="8" algn="ctr" rtl="0">
              <a:lnSpc>
                <a:spcPct val="100000"/>
              </a:lnSpc>
              <a:spcBef>
                <a:spcPts val="0"/>
              </a:spcBef>
              <a:spcAft>
                <a:spcPts val="0"/>
              </a:spcAft>
              <a:buClr>
                <a:schemeClr val="dk1"/>
              </a:buClr>
              <a:buSzPts val="1400"/>
              <a:buNone/>
              <a:defRPr>
                <a:solidFill>
                  <a:schemeClr val="dk1"/>
                </a:solidFill>
              </a:defRPr>
            </a:lvl9pPr>
          </a:lstStyle>
          <a:p/>
        </p:txBody>
      </p:sp>
      <p:sp>
        <p:nvSpPr>
          <p:cNvPr id="289" name="Google Shape;289;p23"/>
          <p:cNvSpPr txBox="1"/>
          <p:nvPr>
            <p:ph type="title" idx="2"/>
          </p:nvPr>
        </p:nvSpPr>
        <p:spPr>
          <a:xfrm>
            <a:off x="3413721" y="2867400"/>
            <a:ext cx="2341500" cy="5727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000"/>
              <a:buNone/>
              <a:defRPr sz="24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p:txBody>
      </p:sp>
      <p:sp>
        <p:nvSpPr>
          <p:cNvPr id="290" name="Google Shape;290;p23"/>
          <p:cNvSpPr txBox="1"/>
          <p:nvPr>
            <p:ph type="subTitle" idx="3"/>
          </p:nvPr>
        </p:nvSpPr>
        <p:spPr>
          <a:xfrm>
            <a:off x="3409000" y="3329050"/>
            <a:ext cx="2341500" cy="5382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400">
                <a:solidFill>
                  <a:schemeClr val="dk1"/>
                </a:solidFill>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None/>
              <a:defRPr>
                <a:solidFill>
                  <a:schemeClr val="dk1"/>
                </a:solidFill>
              </a:defRPr>
            </a:lvl4pPr>
            <a:lvl5pPr lvl="4" algn="ctr" rtl="0">
              <a:lnSpc>
                <a:spcPct val="100000"/>
              </a:lnSpc>
              <a:spcBef>
                <a:spcPts val="0"/>
              </a:spcBef>
              <a:spcAft>
                <a:spcPts val="0"/>
              </a:spcAft>
              <a:buClr>
                <a:schemeClr val="dk1"/>
              </a:buClr>
              <a:buSzPts val="1400"/>
              <a:buNone/>
              <a:defRPr>
                <a:solidFill>
                  <a:schemeClr val="dk1"/>
                </a:solidFill>
              </a:defRPr>
            </a:lvl5pPr>
            <a:lvl6pPr lvl="5" algn="ctr" rtl="0">
              <a:lnSpc>
                <a:spcPct val="100000"/>
              </a:lnSpc>
              <a:spcBef>
                <a:spcPts val="0"/>
              </a:spcBef>
              <a:spcAft>
                <a:spcPts val="0"/>
              </a:spcAft>
              <a:buClr>
                <a:schemeClr val="dk1"/>
              </a:buClr>
              <a:buSzPts val="1400"/>
              <a:buNone/>
              <a:defRPr>
                <a:solidFill>
                  <a:schemeClr val="dk1"/>
                </a:solidFill>
              </a:defRPr>
            </a:lvl6pPr>
            <a:lvl7pPr lvl="6" algn="ctr" rtl="0">
              <a:lnSpc>
                <a:spcPct val="100000"/>
              </a:lnSpc>
              <a:spcBef>
                <a:spcPts val="0"/>
              </a:spcBef>
              <a:spcAft>
                <a:spcPts val="0"/>
              </a:spcAft>
              <a:buClr>
                <a:schemeClr val="dk1"/>
              </a:buClr>
              <a:buSzPts val="1400"/>
              <a:buNone/>
              <a:defRPr>
                <a:solidFill>
                  <a:schemeClr val="dk1"/>
                </a:solidFill>
              </a:defRPr>
            </a:lvl7pPr>
            <a:lvl8pPr lvl="7" algn="ctr" rtl="0">
              <a:lnSpc>
                <a:spcPct val="100000"/>
              </a:lnSpc>
              <a:spcBef>
                <a:spcPts val="0"/>
              </a:spcBef>
              <a:spcAft>
                <a:spcPts val="0"/>
              </a:spcAft>
              <a:buClr>
                <a:schemeClr val="dk1"/>
              </a:buClr>
              <a:buSzPts val="1400"/>
              <a:buNone/>
              <a:defRPr>
                <a:solidFill>
                  <a:schemeClr val="dk1"/>
                </a:solidFill>
              </a:defRPr>
            </a:lvl8pPr>
            <a:lvl9pPr lvl="8" algn="ctr" rtl="0">
              <a:lnSpc>
                <a:spcPct val="100000"/>
              </a:lnSpc>
              <a:spcBef>
                <a:spcPts val="0"/>
              </a:spcBef>
              <a:spcAft>
                <a:spcPts val="0"/>
              </a:spcAft>
              <a:buClr>
                <a:schemeClr val="dk1"/>
              </a:buClr>
              <a:buSzPts val="1400"/>
              <a:buNone/>
              <a:defRPr>
                <a:solidFill>
                  <a:schemeClr val="dk1"/>
                </a:solidFill>
              </a:defRPr>
            </a:lvl9pPr>
          </a:lstStyle>
          <a:p/>
        </p:txBody>
      </p:sp>
      <p:sp>
        <p:nvSpPr>
          <p:cNvPr id="291" name="Google Shape;291;p23"/>
          <p:cNvSpPr txBox="1"/>
          <p:nvPr>
            <p:ph type="title" idx="4"/>
          </p:nvPr>
        </p:nvSpPr>
        <p:spPr>
          <a:xfrm>
            <a:off x="6130275" y="2867401"/>
            <a:ext cx="2341500" cy="5727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000"/>
              <a:buNone/>
              <a:defRPr sz="24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p:txBody>
      </p:sp>
      <p:sp>
        <p:nvSpPr>
          <p:cNvPr id="292" name="Google Shape;292;p23"/>
          <p:cNvSpPr txBox="1"/>
          <p:nvPr>
            <p:ph type="subTitle" idx="5"/>
          </p:nvPr>
        </p:nvSpPr>
        <p:spPr>
          <a:xfrm>
            <a:off x="6130275" y="3329100"/>
            <a:ext cx="2341500" cy="5382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400">
                <a:solidFill>
                  <a:schemeClr val="dk1"/>
                </a:solidFill>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None/>
              <a:defRPr>
                <a:solidFill>
                  <a:schemeClr val="dk1"/>
                </a:solidFill>
              </a:defRPr>
            </a:lvl4pPr>
            <a:lvl5pPr lvl="4" algn="ctr" rtl="0">
              <a:lnSpc>
                <a:spcPct val="100000"/>
              </a:lnSpc>
              <a:spcBef>
                <a:spcPts val="0"/>
              </a:spcBef>
              <a:spcAft>
                <a:spcPts val="0"/>
              </a:spcAft>
              <a:buClr>
                <a:schemeClr val="dk1"/>
              </a:buClr>
              <a:buSzPts val="1400"/>
              <a:buNone/>
              <a:defRPr>
                <a:solidFill>
                  <a:schemeClr val="dk1"/>
                </a:solidFill>
              </a:defRPr>
            </a:lvl5pPr>
            <a:lvl6pPr lvl="5" algn="ctr" rtl="0">
              <a:lnSpc>
                <a:spcPct val="100000"/>
              </a:lnSpc>
              <a:spcBef>
                <a:spcPts val="0"/>
              </a:spcBef>
              <a:spcAft>
                <a:spcPts val="0"/>
              </a:spcAft>
              <a:buClr>
                <a:schemeClr val="dk1"/>
              </a:buClr>
              <a:buSzPts val="1400"/>
              <a:buNone/>
              <a:defRPr>
                <a:solidFill>
                  <a:schemeClr val="dk1"/>
                </a:solidFill>
              </a:defRPr>
            </a:lvl6pPr>
            <a:lvl7pPr lvl="6" algn="ctr" rtl="0">
              <a:lnSpc>
                <a:spcPct val="100000"/>
              </a:lnSpc>
              <a:spcBef>
                <a:spcPts val="0"/>
              </a:spcBef>
              <a:spcAft>
                <a:spcPts val="0"/>
              </a:spcAft>
              <a:buClr>
                <a:schemeClr val="dk1"/>
              </a:buClr>
              <a:buSzPts val="1400"/>
              <a:buNone/>
              <a:defRPr>
                <a:solidFill>
                  <a:schemeClr val="dk1"/>
                </a:solidFill>
              </a:defRPr>
            </a:lvl7pPr>
            <a:lvl8pPr lvl="7" algn="ctr" rtl="0">
              <a:lnSpc>
                <a:spcPct val="100000"/>
              </a:lnSpc>
              <a:spcBef>
                <a:spcPts val="0"/>
              </a:spcBef>
              <a:spcAft>
                <a:spcPts val="0"/>
              </a:spcAft>
              <a:buClr>
                <a:schemeClr val="dk1"/>
              </a:buClr>
              <a:buSzPts val="1400"/>
              <a:buNone/>
              <a:defRPr>
                <a:solidFill>
                  <a:schemeClr val="dk1"/>
                </a:solidFill>
              </a:defRPr>
            </a:lvl8pPr>
            <a:lvl9pPr lvl="8" algn="ctr" rtl="0">
              <a:lnSpc>
                <a:spcPct val="100000"/>
              </a:lnSpc>
              <a:spcBef>
                <a:spcPts val="0"/>
              </a:spcBef>
              <a:spcAft>
                <a:spcPts val="0"/>
              </a:spcAft>
              <a:buClr>
                <a:schemeClr val="dk1"/>
              </a:buClr>
              <a:buSzPts val="1400"/>
              <a:buNone/>
              <a:defRPr>
                <a:solidFill>
                  <a:schemeClr val="dk1"/>
                </a:solidFill>
              </a:defRPr>
            </a:lvl9pPr>
          </a:lstStyle>
          <a:p/>
        </p:txBody>
      </p:sp>
      <p:sp>
        <p:nvSpPr>
          <p:cNvPr id="293" name="Google Shape;293;p23"/>
          <p:cNvSpPr txBox="1"/>
          <p:nvPr>
            <p:ph type="title" idx="6" hasCustomPrompt="1"/>
          </p:nvPr>
        </p:nvSpPr>
        <p:spPr>
          <a:xfrm>
            <a:off x="672216" y="1980750"/>
            <a:ext cx="2346300" cy="597600"/>
          </a:xfrm>
          <a:prstGeom prst="rect">
            <a:avLst/>
          </a:prstGeom>
          <a:noFill/>
          <a:ln>
            <a:noFill/>
          </a:ln>
          <a:effectLst>
            <a:outerShdw blurRad="428625" dist="28575" dir="5400000" algn="bl" rotWithShape="0">
              <a:schemeClr val="accent3">
                <a:alpha val="95000"/>
              </a:schemeClr>
            </a:outerShdw>
          </a:effectLst>
        </p:spPr>
        <p:txBody>
          <a:bodyPr spcFirstLastPara="1" wrap="square" lIns="91425" tIns="91425" rIns="91425" bIns="91425" anchor="ctr" anchorCtr="0">
            <a:noAutofit/>
          </a:bodyPr>
          <a:lstStyle>
            <a:lvl1pPr lvl="0" algn="ctr" rtl="0">
              <a:spcBef>
                <a:spcPts val="0"/>
              </a:spcBef>
              <a:spcAft>
                <a:spcPts val="0"/>
              </a:spcAft>
              <a:buSzPts val="2000"/>
              <a:buNone/>
              <a:defRPr sz="2400">
                <a:solidFill>
                  <a:schemeClr val="accent1"/>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r>
              <a:t>xx%</a:t>
            </a:r>
          </a:p>
        </p:txBody>
      </p:sp>
      <p:sp>
        <p:nvSpPr>
          <p:cNvPr id="294" name="Google Shape;294;p23"/>
          <p:cNvSpPr txBox="1"/>
          <p:nvPr>
            <p:ph type="title" idx="7" hasCustomPrompt="1"/>
          </p:nvPr>
        </p:nvSpPr>
        <p:spPr>
          <a:xfrm>
            <a:off x="3403650" y="1980750"/>
            <a:ext cx="2341500" cy="597600"/>
          </a:xfrm>
          <a:prstGeom prst="rect">
            <a:avLst/>
          </a:prstGeom>
          <a:noFill/>
          <a:ln>
            <a:noFill/>
          </a:ln>
          <a:effectLst>
            <a:outerShdw blurRad="428625" dist="28575" dir="5400000" algn="bl" rotWithShape="0">
              <a:schemeClr val="accent3">
                <a:alpha val="95000"/>
              </a:schemeClr>
            </a:outerShdw>
          </a:effectLst>
        </p:spPr>
        <p:txBody>
          <a:bodyPr spcFirstLastPara="1" wrap="square" lIns="91425" tIns="91425" rIns="91425" bIns="91425" anchor="ctr" anchorCtr="0">
            <a:noAutofit/>
          </a:bodyPr>
          <a:lstStyle>
            <a:lvl1pPr lvl="0" algn="ctr" rtl="0">
              <a:spcBef>
                <a:spcPts val="0"/>
              </a:spcBef>
              <a:spcAft>
                <a:spcPts val="0"/>
              </a:spcAft>
              <a:buSzPts val="2000"/>
              <a:buNone/>
              <a:defRPr sz="2400">
                <a:solidFill>
                  <a:schemeClr val="accent1"/>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r>
              <a:t>xx%</a:t>
            </a:r>
          </a:p>
        </p:txBody>
      </p:sp>
      <p:sp>
        <p:nvSpPr>
          <p:cNvPr id="295" name="Google Shape;295;p23"/>
          <p:cNvSpPr txBox="1"/>
          <p:nvPr>
            <p:ph type="title" idx="8" hasCustomPrompt="1"/>
          </p:nvPr>
        </p:nvSpPr>
        <p:spPr>
          <a:xfrm>
            <a:off x="6130275" y="1980750"/>
            <a:ext cx="2341500" cy="597600"/>
          </a:xfrm>
          <a:prstGeom prst="rect">
            <a:avLst/>
          </a:prstGeom>
          <a:noFill/>
          <a:ln>
            <a:noFill/>
          </a:ln>
          <a:effectLst>
            <a:outerShdw blurRad="428625" dist="28575" dir="5400000" algn="bl" rotWithShape="0">
              <a:schemeClr val="accent3">
                <a:alpha val="95000"/>
              </a:schemeClr>
            </a:outerShdw>
          </a:effectLst>
        </p:spPr>
        <p:txBody>
          <a:bodyPr spcFirstLastPara="1" wrap="square" lIns="91425" tIns="91425" rIns="91425" bIns="91425" anchor="ctr" anchorCtr="0">
            <a:noAutofit/>
          </a:bodyPr>
          <a:lstStyle>
            <a:lvl1pPr lvl="0" algn="ctr" rtl="0">
              <a:spcBef>
                <a:spcPts val="0"/>
              </a:spcBef>
              <a:spcAft>
                <a:spcPts val="0"/>
              </a:spcAft>
              <a:buSzPts val="2000"/>
              <a:buNone/>
              <a:defRPr sz="2400">
                <a:solidFill>
                  <a:schemeClr val="accent1"/>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r>
              <a:t>xx%</a:t>
            </a:r>
          </a:p>
        </p:txBody>
      </p:sp>
      <p:sp>
        <p:nvSpPr>
          <p:cNvPr id="296" name="Google Shape;296;p23"/>
          <p:cNvSpPr txBox="1"/>
          <p:nvPr>
            <p:ph type="title" idx="9"/>
          </p:nvPr>
        </p:nvSpPr>
        <p:spPr>
          <a:xfrm>
            <a:off x="720000" y="539500"/>
            <a:ext cx="7704000" cy="572700"/>
          </a:xfrm>
          <a:prstGeom prst="rect">
            <a:avLst/>
          </a:prstGeom>
          <a:noFill/>
          <a:effectLst>
            <a:outerShdw blurRad="400050" dist="28575" dir="5400000" algn="bl" rotWithShape="0">
              <a:schemeClr val="accent3">
                <a:alpha val="95000"/>
              </a:schemeClr>
            </a:outerShdw>
          </a:effectLst>
        </p:spPr>
        <p:txBody>
          <a:bodyPr spcFirstLastPara="1" wrap="square" lIns="91425" tIns="91425" rIns="91425" bIns="91425" anchor="ctr" anchorCtr="0">
            <a:noAutofit/>
          </a:bodyPr>
          <a:lstStyle>
            <a:lvl1pPr lvl="0" rtl="0">
              <a:spcBef>
                <a:spcPts val="0"/>
              </a:spcBef>
              <a:spcAft>
                <a:spcPts val="0"/>
              </a:spcAft>
              <a:buSzPts val="2800"/>
              <a:buNone/>
              <a:defRPr sz="3000">
                <a:solidFill>
                  <a:schemeClr val="accent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97" name="Google Shape;297;p23"/>
          <p:cNvSpPr/>
          <p:nvPr/>
        </p:nvSpPr>
        <p:spPr>
          <a:xfrm>
            <a:off x="550500" y="539500"/>
            <a:ext cx="8043000" cy="4069200"/>
          </a:xfrm>
          <a:prstGeom prst="rect">
            <a:avLst/>
          </a:prstGeom>
          <a:noFill/>
          <a:ln w="9525" cap="flat" cmpd="sng">
            <a:solidFill>
              <a:schemeClr val="accent3"/>
            </a:solidFill>
            <a:prstDash val="solid"/>
            <a:round/>
            <a:headEnd type="none" w="sm" len="sm"/>
            <a:tailEnd type="none" w="sm" len="sm"/>
          </a:ln>
          <a:effectLst>
            <a:outerShdw blurRad="285750" dist="19050" dir="6120000" algn="bl" rotWithShape="0">
              <a:srgbClr val="000000">
                <a:alpha val="9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pic>
        <p:nvPicPr>
          <p:cNvPr id="298" name="Google Shape;298;p23"/>
          <p:cNvPicPr preferRelativeResize="0"/>
          <p:nvPr/>
        </p:nvPicPr>
        <p:blipFill>
          <a:blip r:embed="rId3"/>
          <a:stretch>
            <a:fillRect/>
          </a:stretch>
        </p:blipFill>
        <p:spPr>
          <a:xfrm>
            <a:off x="5418475" y="475750"/>
            <a:ext cx="3355549" cy="1165175"/>
          </a:xfrm>
          <a:prstGeom prst="rect">
            <a:avLst/>
          </a:prstGeom>
          <a:noFill/>
          <a:ln>
            <a:noFill/>
          </a:ln>
        </p:spPr>
      </p:pic>
      <p:cxnSp>
        <p:nvCxnSpPr>
          <p:cNvPr id="299" name="Google Shape;299;p23"/>
          <p:cNvCxnSpPr/>
          <p:nvPr/>
        </p:nvCxnSpPr>
        <p:spPr>
          <a:xfrm>
            <a:off x="5594675" y="541425"/>
            <a:ext cx="0" cy="1026900"/>
          </a:xfrm>
          <a:prstGeom prst="straightConnector1">
            <a:avLst/>
          </a:prstGeom>
          <a:noFill/>
          <a:ln w="9525" cap="flat" cmpd="sng">
            <a:solidFill>
              <a:schemeClr val="accent3"/>
            </a:solidFill>
            <a:prstDash val="solid"/>
            <a:round/>
            <a:headEnd type="none" w="med" len="med"/>
            <a:tailEnd type="none" w="med" len="med"/>
          </a:ln>
        </p:spPr>
      </p:cxnSp>
      <p:cxnSp>
        <p:nvCxnSpPr>
          <p:cNvPr id="300" name="Google Shape;300;p23"/>
          <p:cNvCxnSpPr/>
          <p:nvPr/>
        </p:nvCxnSpPr>
        <p:spPr>
          <a:xfrm>
            <a:off x="541425" y="1566850"/>
            <a:ext cx="8055600" cy="0"/>
          </a:xfrm>
          <a:prstGeom prst="straightConnector1">
            <a:avLst/>
          </a:prstGeom>
          <a:noFill/>
          <a:ln w="9525" cap="flat" cmpd="sng">
            <a:solidFill>
              <a:schemeClr val="accent3"/>
            </a:solidFill>
            <a:prstDash val="solid"/>
            <a:round/>
            <a:headEnd type="none" w="med" len="med"/>
            <a:tailEnd type="none" w="med" len="med"/>
          </a:ln>
        </p:spPr>
      </p:cxn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five Columns ">
  <p:cSld name="TITLE_ONLY_1_3_1">
    <p:spTree>
      <p:nvGrpSpPr>
        <p:cNvPr id="301" name="Shape 301"/>
        <p:cNvGrpSpPr/>
        <p:nvPr/>
      </p:nvGrpSpPr>
      <p:grpSpPr>
        <a:xfrm>
          <a:off x="0" y="0"/>
          <a:ext cx="0" cy="0"/>
          <a:chOff x="0" y="0"/>
          <a:chExt cx="0" cy="0"/>
        </a:xfrm>
      </p:grpSpPr>
      <p:sp>
        <p:nvSpPr>
          <p:cNvPr id="302" name="Google Shape;302;p24"/>
          <p:cNvSpPr/>
          <p:nvPr/>
        </p:nvSpPr>
        <p:spPr>
          <a:xfrm>
            <a:off x="0" y="0"/>
            <a:ext cx="9144000" cy="5143500"/>
          </a:xfrm>
          <a:prstGeom prst="rect">
            <a:avLst/>
          </a:prstGeom>
          <a:solidFill>
            <a:srgbClr val="010C1D">
              <a:alpha val="84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pic>
        <p:nvPicPr>
          <p:cNvPr id="303" name="Google Shape;303;p24"/>
          <p:cNvPicPr preferRelativeResize="0"/>
          <p:nvPr/>
        </p:nvPicPr>
        <p:blipFill>
          <a:blip r:embed="rId2"/>
          <a:stretch>
            <a:fillRect/>
          </a:stretch>
        </p:blipFill>
        <p:spPr>
          <a:xfrm>
            <a:off x="-737550" y="-723950"/>
            <a:ext cx="10711301" cy="6591401"/>
          </a:xfrm>
          <a:prstGeom prst="rect">
            <a:avLst/>
          </a:prstGeom>
          <a:noFill/>
          <a:ln>
            <a:noFill/>
          </a:ln>
        </p:spPr>
      </p:pic>
      <p:sp>
        <p:nvSpPr>
          <p:cNvPr id="304" name="Google Shape;304;p24"/>
          <p:cNvSpPr/>
          <p:nvPr/>
        </p:nvSpPr>
        <p:spPr>
          <a:xfrm>
            <a:off x="550500" y="539500"/>
            <a:ext cx="8043000" cy="4069200"/>
          </a:xfrm>
          <a:prstGeom prst="rect">
            <a:avLst/>
          </a:prstGeom>
          <a:noFill/>
          <a:ln w="9525" cap="flat" cmpd="sng">
            <a:solidFill>
              <a:schemeClr val="accent3"/>
            </a:solidFill>
            <a:prstDash val="solid"/>
            <a:round/>
            <a:headEnd type="none" w="sm" len="sm"/>
            <a:tailEnd type="none" w="sm" len="sm"/>
          </a:ln>
          <a:effectLst>
            <a:outerShdw blurRad="285750" dist="19050" dir="6120000" algn="bl" rotWithShape="0">
              <a:srgbClr val="000000">
                <a:alpha val="9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5" name="Google Shape;305;p24"/>
          <p:cNvSpPr txBox="1"/>
          <p:nvPr>
            <p:ph type="title"/>
          </p:nvPr>
        </p:nvSpPr>
        <p:spPr>
          <a:xfrm>
            <a:off x="713419" y="1776325"/>
            <a:ext cx="2525700" cy="5727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p:txBody>
      </p:sp>
      <p:sp>
        <p:nvSpPr>
          <p:cNvPr id="306" name="Google Shape;306;p24"/>
          <p:cNvSpPr txBox="1"/>
          <p:nvPr>
            <p:ph type="subTitle" idx="1"/>
          </p:nvPr>
        </p:nvSpPr>
        <p:spPr>
          <a:xfrm>
            <a:off x="713150" y="2258827"/>
            <a:ext cx="2525700" cy="5382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400">
                <a:solidFill>
                  <a:schemeClr val="dk1"/>
                </a:solidFill>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None/>
              <a:defRPr>
                <a:solidFill>
                  <a:schemeClr val="dk1"/>
                </a:solidFill>
              </a:defRPr>
            </a:lvl4pPr>
            <a:lvl5pPr lvl="4" algn="ctr" rtl="0">
              <a:lnSpc>
                <a:spcPct val="100000"/>
              </a:lnSpc>
              <a:spcBef>
                <a:spcPts val="0"/>
              </a:spcBef>
              <a:spcAft>
                <a:spcPts val="0"/>
              </a:spcAft>
              <a:buClr>
                <a:schemeClr val="dk1"/>
              </a:buClr>
              <a:buSzPts val="1400"/>
              <a:buNone/>
              <a:defRPr>
                <a:solidFill>
                  <a:schemeClr val="dk1"/>
                </a:solidFill>
              </a:defRPr>
            </a:lvl5pPr>
            <a:lvl6pPr lvl="5" algn="ctr" rtl="0">
              <a:lnSpc>
                <a:spcPct val="100000"/>
              </a:lnSpc>
              <a:spcBef>
                <a:spcPts val="0"/>
              </a:spcBef>
              <a:spcAft>
                <a:spcPts val="0"/>
              </a:spcAft>
              <a:buClr>
                <a:schemeClr val="dk1"/>
              </a:buClr>
              <a:buSzPts val="1400"/>
              <a:buNone/>
              <a:defRPr>
                <a:solidFill>
                  <a:schemeClr val="dk1"/>
                </a:solidFill>
              </a:defRPr>
            </a:lvl6pPr>
            <a:lvl7pPr lvl="6" algn="ctr" rtl="0">
              <a:lnSpc>
                <a:spcPct val="100000"/>
              </a:lnSpc>
              <a:spcBef>
                <a:spcPts val="0"/>
              </a:spcBef>
              <a:spcAft>
                <a:spcPts val="0"/>
              </a:spcAft>
              <a:buClr>
                <a:schemeClr val="dk1"/>
              </a:buClr>
              <a:buSzPts val="1400"/>
              <a:buNone/>
              <a:defRPr>
                <a:solidFill>
                  <a:schemeClr val="dk1"/>
                </a:solidFill>
              </a:defRPr>
            </a:lvl7pPr>
            <a:lvl8pPr lvl="7" algn="ctr" rtl="0">
              <a:lnSpc>
                <a:spcPct val="100000"/>
              </a:lnSpc>
              <a:spcBef>
                <a:spcPts val="0"/>
              </a:spcBef>
              <a:spcAft>
                <a:spcPts val="0"/>
              </a:spcAft>
              <a:buClr>
                <a:schemeClr val="dk1"/>
              </a:buClr>
              <a:buSzPts val="1400"/>
              <a:buNone/>
              <a:defRPr>
                <a:solidFill>
                  <a:schemeClr val="dk1"/>
                </a:solidFill>
              </a:defRPr>
            </a:lvl8pPr>
            <a:lvl9pPr lvl="8" algn="ctr" rtl="0">
              <a:lnSpc>
                <a:spcPct val="100000"/>
              </a:lnSpc>
              <a:spcBef>
                <a:spcPts val="0"/>
              </a:spcBef>
              <a:spcAft>
                <a:spcPts val="0"/>
              </a:spcAft>
              <a:buClr>
                <a:schemeClr val="dk1"/>
              </a:buClr>
              <a:buSzPts val="1400"/>
              <a:buNone/>
              <a:defRPr>
                <a:solidFill>
                  <a:schemeClr val="dk1"/>
                </a:solidFill>
              </a:defRPr>
            </a:lvl9pPr>
          </a:lstStyle>
          <a:p/>
        </p:txBody>
      </p:sp>
      <p:sp>
        <p:nvSpPr>
          <p:cNvPr id="307" name="Google Shape;307;p24"/>
          <p:cNvSpPr txBox="1"/>
          <p:nvPr>
            <p:ph type="title" idx="2"/>
          </p:nvPr>
        </p:nvSpPr>
        <p:spPr>
          <a:xfrm>
            <a:off x="3308850" y="1776300"/>
            <a:ext cx="2526000" cy="5727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p:txBody>
      </p:sp>
      <p:sp>
        <p:nvSpPr>
          <p:cNvPr id="308" name="Google Shape;308;p24"/>
          <p:cNvSpPr txBox="1"/>
          <p:nvPr>
            <p:ph type="subTitle" idx="3"/>
          </p:nvPr>
        </p:nvSpPr>
        <p:spPr>
          <a:xfrm>
            <a:off x="3308914" y="2258827"/>
            <a:ext cx="2526000" cy="5382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400">
                <a:solidFill>
                  <a:schemeClr val="dk1"/>
                </a:solidFill>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None/>
              <a:defRPr>
                <a:solidFill>
                  <a:schemeClr val="dk1"/>
                </a:solidFill>
              </a:defRPr>
            </a:lvl4pPr>
            <a:lvl5pPr lvl="4" algn="ctr" rtl="0">
              <a:lnSpc>
                <a:spcPct val="100000"/>
              </a:lnSpc>
              <a:spcBef>
                <a:spcPts val="0"/>
              </a:spcBef>
              <a:spcAft>
                <a:spcPts val="0"/>
              </a:spcAft>
              <a:buClr>
                <a:schemeClr val="dk1"/>
              </a:buClr>
              <a:buSzPts val="1400"/>
              <a:buNone/>
              <a:defRPr>
                <a:solidFill>
                  <a:schemeClr val="dk1"/>
                </a:solidFill>
              </a:defRPr>
            </a:lvl5pPr>
            <a:lvl6pPr lvl="5" algn="ctr" rtl="0">
              <a:lnSpc>
                <a:spcPct val="100000"/>
              </a:lnSpc>
              <a:spcBef>
                <a:spcPts val="0"/>
              </a:spcBef>
              <a:spcAft>
                <a:spcPts val="0"/>
              </a:spcAft>
              <a:buClr>
                <a:schemeClr val="dk1"/>
              </a:buClr>
              <a:buSzPts val="1400"/>
              <a:buNone/>
              <a:defRPr>
                <a:solidFill>
                  <a:schemeClr val="dk1"/>
                </a:solidFill>
              </a:defRPr>
            </a:lvl6pPr>
            <a:lvl7pPr lvl="6" algn="ctr" rtl="0">
              <a:lnSpc>
                <a:spcPct val="100000"/>
              </a:lnSpc>
              <a:spcBef>
                <a:spcPts val="0"/>
              </a:spcBef>
              <a:spcAft>
                <a:spcPts val="0"/>
              </a:spcAft>
              <a:buClr>
                <a:schemeClr val="dk1"/>
              </a:buClr>
              <a:buSzPts val="1400"/>
              <a:buNone/>
              <a:defRPr>
                <a:solidFill>
                  <a:schemeClr val="dk1"/>
                </a:solidFill>
              </a:defRPr>
            </a:lvl7pPr>
            <a:lvl8pPr lvl="7" algn="ctr" rtl="0">
              <a:lnSpc>
                <a:spcPct val="100000"/>
              </a:lnSpc>
              <a:spcBef>
                <a:spcPts val="0"/>
              </a:spcBef>
              <a:spcAft>
                <a:spcPts val="0"/>
              </a:spcAft>
              <a:buClr>
                <a:schemeClr val="dk1"/>
              </a:buClr>
              <a:buSzPts val="1400"/>
              <a:buNone/>
              <a:defRPr>
                <a:solidFill>
                  <a:schemeClr val="dk1"/>
                </a:solidFill>
              </a:defRPr>
            </a:lvl8pPr>
            <a:lvl9pPr lvl="8" algn="ctr" rtl="0">
              <a:lnSpc>
                <a:spcPct val="100000"/>
              </a:lnSpc>
              <a:spcBef>
                <a:spcPts val="0"/>
              </a:spcBef>
              <a:spcAft>
                <a:spcPts val="0"/>
              </a:spcAft>
              <a:buClr>
                <a:schemeClr val="dk1"/>
              </a:buClr>
              <a:buSzPts val="1400"/>
              <a:buNone/>
              <a:defRPr>
                <a:solidFill>
                  <a:schemeClr val="dk1"/>
                </a:solidFill>
              </a:defRPr>
            </a:lvl9pPr>
          </a:lstStyle>
          <a:p/>
        </p:txBody>
      </p:sp>
      <p:sp>
        <p:nvSpPr>
          <p:cNvPr id="309" name="Google Shape;309;p24"/>
          <p:cNvSpPr txBox="1"/>
          <p:nvPr>
            <p:ph type="title" idx="4"/>
          </p:nvPr>
        </p:nvSpPr>
        <p:spPr>
          <a:xfrm>
            <a:off x="5904776" y="1776300"/>
            <a:ext cx="2526000" cy="572700"/>
          </a:xfrm>
          <a:prstGeom prst="rect">
            <a:avLst/>
          </a:prstGeom>
          <a:noFill/>
          <a:ln>
            <a:noFill/>
          </a:ln>
        </p:spPr>
        <p:txBody>
          <a:bodyPr spcFirstLastPara="1" wrap="square" lIns="91425" tIns="91425" rIns="91425" bIns="91425" anchor="ctr" anchorCtr="0">
            <a:noAutofit/>
          </a:bodyPr>
          <a:lstStyle>
            <a:lvl1pPr marR="38100" lvl="0" algn="ctr" rtl="0">
              <a:spcBef>
                <a:spcPts val="0"/>
              </a:spcBef>
              <a:spcAft>
                <a:spcPts val="0"/>
              </a:spcAft>
              <a:buSzPts val="1800"/>
              <a:buNone/>
              <a:defRPr sz="24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p:txBody>
      </p:sp>
      <p:sp>
        <p:nvSpPr>
          <p:cNvPr id="310" name="Google Shape;310;p24"/>
          <p:cNvSpPr txBox="1"/>
          <p:nvPr>
            <p:ph type="subTitle" idx="5"/>
          </p:nvPr>
        </p:nvSpPr>
        <p:spPr>
          <a:xfrm>
            <a:off x="5904700" y="2258827"/>
            <a:ext cx="2526000" cy="5382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400">
                <a:solidFill>
                  <a:schemeClr val="dk1"/>
                </a:solidFill>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None/>
              <a:defRPr>
                <a:solidFill>
                  <a:schemeClr val="dk1"/>
                </a:solidFill>
              </a:defRPr>
            </a:lvl4pPr>
            <a:lvl5pPr lvl="4" algn="ctr" rtl="0">
              <a:lnSpc>
                <a:spcPct val="100000"/>
              </a:lnSpc>
              <a:spcBef>
                <a:spcPts val="0"/>
              </a:spcBef>
              <a:spcAft>
                <a:spcPts val="0"/>
              </a:spcAft>
              <a:buClr>
                <a:schemeClr val="dk1"/>
              </a:buClr>
              <a:buSzPts val="1400"/>
              <a:buNone/>
              <a:defRPr>
                <a:solidFill>
                  <a:schemeClr val="dk1"/>
                </a:solidFill>
              </a:defRPr>
            </a:lvl5pPr>
            <a:lvl6pPr lvl="5" algn="ctr" rtl="0">
              <a:lnSpc>
                <a:spcPct val="100000"/>
              </a:lnSpc>
              <a:spcBef>
                <a:spcPts val="0"/>
              </a:spcBef>
              <a:spcAft>
                <a:spcPts val="0"/>
              </a:spcAft>
              <a:buClr>
                <a:schemeClr val="dk1"/>
              </a:buClr>
              <a:buSzPts val="1400"/>
              <a:buNone/>
              <a:defRPr>
                <a:solidFill>
                  <a:schemeClr val="dk1"/>
                </a:solidFill>
              </a:defRPr>
            </a:lvl6pPr>
            <a:lvl7pPr lvl="6" algn="ctr" rtl="0">
              <a:lnSpc>
                <a:spcPct val="100000"/>
              </a:lnSpc>
              <a:spcBef>
                <a:spcPts val="0"/>
              </a:spcBef>
              <a:spcAft>
                <a:spcPts val="0"/>
              </a:spcAft>
              <a:buClr>
                <a:schemeClr val="dk1"/>
              </a:buClr>
              <a:buSzPts val="1400"/>
              <a:buNone/>
              <a:defRPr>
                <a:solidFill>
                  <a:schemeClr val="dk1"/>
                </a:solidFill>
              </a:defRPr>
            </a:lvl7pPr>
            <a:lvl8pPr lvl="7" algn="ctr" rtl="0">
              <a:lnSpc>
                <a:spcPct val="100000"/>
              </a:lnSpc>
              <a:spcBef>
                <a:spcPts val="0"/>
              </a:spcBef>
              <a:spcAft>
                <a:spcPts val="0"/>
              </a:spcAft>
              <a:buClr>
                <a:schemeClr val="dk1"/>
              </a:buClr>
              <a:buSzPts val="1400"/>
              <a:buNone/>
              <a:defRPr>
                <a:solidFill>
                  <a:schemeClr val="dk1"/>
                </a:solidFill>
              </a:defRPr>
            </a:lvl8pPr>
            <a:lvl9pPr lvl="8" algn="ctr" rtl="0">
              <a:lnSpc>
                <a:spcPct val="100000"/>
              </a:lnSpc>
              <a:spcBef>
                <a:spcPts val="0"/>
              </a:spcBef>
              <a:spcAft>
                <a:spcPts val="0"/>
              </a:spcAft>
              <a:buClr>
                <a:schemeClr val="dk1"/>
              </a:buClr>
              <a:buSzPts val="1400"/>
              <a:buNone/>
              <a:defRPr>
                <a:solidFill>
                  <a:schemeClr val="dk1"/>
                </a:solidFill>
              </a:defRPr>
            </a:lvl9pPr>
          </a:lstStyle>
          <a:p/>
        </p:txBody>
      </p:sp>
      <p:sp>
        <p:nvSpPr>
          <p:cNvPr id="311" name="Google Shape;311;p24"/>
          <p:cNvSpPr txBox="1"/>
          <p:nvPr>
            <p:ph type="title" idx="6"/>
          </p:nvPr>
        </p:nvSpPr>
        <p:spPr>
          <a:xfrm>
            <a:off x="2011225" y="3158850"/>
            <a:ext cx="2525700" cy="5727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p:txBody>
      </p:sp>
      <p:sp>
        <p:nvSpPr>
          <p:cNvPr id="312" name="Google Shape;312;p24"/>
          <p:cNvSpPr txBox="1"/>
          <p:nvPr>
            <p:ph type="subTitle" idx="7"/>
          </p:nvPr>
        </p:nvSpPr>
        <p:spPr>
          <a:xfrm>
            <a:off x="2011155" y="3641352"/>
            <a:ext cx="2525700" cy="5382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400">
                <a:solidFill>
                  <a:schemeClr val="dk1"/>
                </a:solidFill>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None/>
              <a:defRPr>
                <a:solidFill>
                  <a:schemeClr val="dk1"/>
                </a:solidFill>
              </a:defRPr>
            </a:lvl4pPr>
            <a:lvl5pPr lvl="4" algn="ctr" rtl="0">
              <a:lnSpc>
                <a:spcPct val="100000"/>
              </a:lnSpc>
              <a:spcBef>
                <a:spcPts val="0"/>
              </a:spcBef>
              <a:spcAft>
                <a:spcPts val="0"/>
              </a:spcAft>
              <a:buClr>
                <a:schemeClr val="dk1"/>
              </a:buClr>
              <a:buSzPts val="1400"/>
              <a:buNone/>
              <a:defRPr>
                <a:solidFill>
                  <a:schemeClr val="dk1"/>
                </a:solidFill>
              </a:defRPr>
            </a:lvl5pPr>
            <a:lvl6pPr lvl="5" algn="ctr" rtl="0">
              <a:lnSpc>
                <a:spcPct val="100000"/>
              </a:lnSpc>
              <a:spcBef>
                <a:spcPts val="0"/>
              </a:spcBef>
              <a:spcAft>
                <a:spcPts val="0"/>
              </a:spcAft>
              <a:buClr>
                <a:schemeClr val="dk1"/>
              </a:buClr>
              <a:buSzPts val="1400"/>
              <a:buNone/>
              <a:defRPr>
                <a:solidFill>
                  <a:schemeClr val="dk1"/>
                </a:solidFill>
              </a:defRPr>
            </a:lvl6pPr>
            <a:lvl7pPr lvl="6" algn="ctr" rtl="0">
              <a:lnSpc>
                <a:spcPct val="100000"/>
              </a:lnSpc>
              <a:spcBef>
                <a:spcPts val="0"/>
              </a:spcBef>
              <a:spcAft>
                <a:spcPts val="0"/>
              </a:spcAft>
              <a:buClr>
                <a:schemeClr val="dk1"/>
              </a:buClr>
              <a:buSzPts val="1400"/>
              <a:buNone/>
              <a:defRPr>
                <a:solidFill>
                  <a:schemeClr val="dk1"/>
                </a:solidFill>
              </a:defRPr>
            </a:lvl7pPr>
            <a:lvl8pPr lvl="7" algn="ctr" rtl="0">
              <a:lnSpc>
                <a:spcPct val="100000"/>
              </a:lnSpc>
              <a:spcBef>
                <a:spcPts val="0"/>
              </a:spcBef>
              <a:spcAft>
                <a:spcPts val="0"/>
              </a:spcAft>
              <a:buClr>
                <a:schemeClr val="dk1"/>
              </a:buClr>
              <a:buSzPts val="1400"/>
              <a:buNone/>
              <a:defRPr>
                <a:solidFill>
                  <a:schemeClr val="dk1"/>
                </a:solidFill>
              </a:defRPr>
            </a:lvl8pPr>
            <a:lvl9pPr lvl="8" algn="ctr" rtl="0">
              <a:lnSpc>
                <a:spcPct val="100000"/>
              </a:lnSpc>
              <a:spcBef>
                <a:spcPts val="0"/>
              </a:spcBef>
              <a:spcAft>
                <a:spcPts val="0"/>
              </a:spcAft>
              <a:buClr>
                <a:schemeClr val="dk1"/>
              </a:buClr>
              <a:buSzPts val="1400"/>
              <a:buNone/>
              <a:defRPr>
                <a:solidFill>
                  <a:schemeClr val="dk1"/>
                </a:solidFill>
              </a:defRPr>
            </a:lvl9pPr>
          </a:lstStyle>
          <a:p/>
        </p:txBody>
      </p:sp>
      <p:sp>
        <p:nvSpPr>
          <p:cNvPr id="313" name="Google Shape;313;p24"/>
          <p:cNvSpPr txBox="1"/>
          <p:nvPr>
            <p:ph type="title" idx="8"/>
          </p:nvPr>
        </p:nvSpPr>
        <p:spPr>
          <a:xfrm>
            <a:off x="4606838" y="3158825"/>
            <a:ext cx="2526000" cy="572700"/>
          </a:xfrm>
          <a:prstGeom prst="rect">
            <a:avLst/>
          </a:prstGeom>
          <a:noFill/>
          <a:ln>
            <a:noFill/>
          </a:ln>
        </p:spPr>
        <p:txBody>
          <a:bodyPr spcFirstLastPara="1" wrap="square" lIns="91425" tIns="91425" rIns="91425" bIns="91425" anchor="ctr" anchorCtr="0">
            <a:noAutofit/>
          </a:bodyPr>
          <a:lstStyle>
            <a:lvl1pPr marR="38100" lvl="0" algn="ctr" rtl="0">
              <a:spcBef>
                <a:spcPts val="0"/>
              </a:spcBef>
              <a:spcAft>
                <a:spcPts val="0"/>
              </a:spcAft>
              <a:buSzPts val="1800"/>
              <a:buNone/>
              <a:defRPr sz="24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p:txBody>
      </p:sp>
      <p:sp>
        <p:nvSpPr>
          <p:cNvPr id="314" name="Google Shape;314;p24"/>
          <p:cNvSpPr txBox="1"/>
          <p:nvPr>
            <p:ph type="subTitle" idx="9"/>
          </p:nvPr>
        </p:nvSpPr>
        <p:spPr>
          <a:xfrm>
            <a:off x="4606764" y="3641352"/>
            <a:ext cx="2526000" cy="5382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400">
                <a:solidFill>
                  <a:schemeClr val="dk1"/>
                </a:solidFill>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None/>
              <a:defRPr>
                <a:solidFill>
                  <a:schemeClr val="dk1"/>
                </a:solidFill>
              </a:defRPr>
            </a:lvl4pPr>
            <a:lvl5pPr lvl="4" algn="ctr" rtl="0">
              <a:lnSpc>
                <a:spcPct val="100000"/>
              </a:lnSpc>
              <a:spcBef>
                <a:spcPts val="0"/>
              </a:spcBef>
              <a:spcAft>
                <a:spcPts val="0"/>
              </a:spcAft>
              <a:buClr>
                <a:schemeClr val="dk1"/>
              </a:buClr>
              <a:buSzPts val="1400"/>
              <a:buNone/>
              <a:defRPr>
                <a:solidFill>
                  <a:schemeClr val="dk1"/>
                </a:solidFill>
              </a:defRPr>
            </a:lvl5pPr>
            <a:lvl6pPr lvl="5" algn="ctr" rtl="0">
              <a:lnSpc>
                <a:spcPct val="100000"/>
              </a:lnSpc>
              <a:spcBef>
                <a:spcPts val="0"/>
              </a:spcBef>
              <a:spcAft>
                <a:spcPts val="0"/>
              </a:spcAft>
              <a:buClr>
                <a:schemeClr val="dk1"/>
              </a:buClr>
              <a:buSzPts val="1400"/>
              <a:buNone/>
              <a:defRPr>
                <a:solidFill>
                  <a:schemeClr val="dk1"/>
                </a:solidFill>
              </a:defRPr>
            </a:lvl6pPr>
            <a:lvl7pPr lvl="6" algn="ctr" rtl="0">
              <a:lnSpc>
                <a:spcPct val="100000"/>
              </a:lnSpc>
              <a:spcBef>
                <a:spcPts val="0"/>
              </a:spcBef>
              <a:spcAft>
                <a:spcPts val="0"/>
              </a:spcAft>
              <a:buClr>
                <a:schemeClr val="dk1"/>
              </a:buClr>
              <a:buSzPts val="1400"/>
              <a:buNone/>
              <a:defRPr>
                <a:solidFill>
                  <a:schemeClr val="dk1"/>
                </a:solidFill>
              </a:defRPr>
            </a:lvl7pPr>
            <a:lvl8pPr lvl="7" algn="ctr" rtl="0">
              <a:lnSpc>
                <a:spcPct val="100000"/>
              </a:lnSpc>
              <a:spcBef>
                <a:spcPts val="0"/>
              </a:spcBef>
              <a:spcAft>
                <a:spcPts val="0"/>
              </a:spcAft>
              <a:buClr>
                <a:schemeClr val="dk1"/>
              </a:buClr>
              <a:buSzPts val="1400"/>
              <a:buNone/>
              <a:defRPr>
                <a:solidFill>
                  <a:schemeClr val="dk1"/>
                </a:solidFill>
              </a:defRPr>
            </a:lvl8pPr>
            <a:lvl9pPr lvl="8" algn="ctr" rtl="0">
              <a:lnSpc>
                <a:spcPct val="100000"/>
              </a:lnSpc>
              <a:spcBef>
                <a:spcPts val="0"/>
              </a:spcBef>
              <a:spcAft>
                <a:spcPts val="0"/>
              </a:spcAft>
              <a:buClr>
                <a:schemeClr val="dk1"/>
              </a:buClr>
              <a:buSzPts val="1400"/>
              <a:buNone/>
              <a:defRPr>
                <a:solidFill>
                  <a:schemeClr val="dk1"/>
                </a:solidFill>
              </a:defRPr>
            </a:lvl9pPr>
          </a:lstStyle>
          <a:p/>
        </p:txBody>
      </p:sp>
      <p:sp>
        <p:nvSpPr>
          <p:cNvPr id="315" name="Google Shape;315;p24"/>
          <p:cNvSpPr txBox="1"/>
          <p:nvPr>
            <p:ph type="title" idx="13"/>
          </p:nvPr>
        </p:nvSpPr>
        <p:spPr>
          <a:xfrm>
            <a:off x="720000" y="539500"/>
            <a:ext cx="7704000" cy="5727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2800"/>
              <a:buNone/>
              <a:defRPr sz="3000">
                <a:solidFill>
                  <a:schemeClr val="accent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pic>
        <p:nvPicPr>
          <p:cNvPr id="316" name="Google Shape;316;p24"/>
          <p:cNvPicPr preferRelativeResize="0"/>
          <p:nvPr/>
        </p:nvPicPr>
        <p:blipFill rotWithShape="1">
          <a:blip r:embed="rId3"/>
          <a:srcRect/>
          <a:stretch>
            <a:fillRect/>
          </a:stretch>
        </p:blipFill>
        <p:spPr>
          <a:xfrm>
            <a:off x="7552826" y="556912"/>
            <a:ext cx="968001" cy="1009935"/>
          </a:xfrm>
          <a:prstGeom prst="rect">
            <a:avLst/>
          </a:prstGeom>
          <a:noFill/>
          <a:ln>
            <a:noFill/>
          </a:ln>
        </p:spPr>
      </p:pic>
      <p:cxnSp>
        <p:nvCxnSpPr>
          <p:cNvPr id="317" name="Google Shape;317;p24"/>
          <p:cNvCxnSpPr/>
          <p:nvPr/>
        </p:nvCxnSpPr>
        <p:spPr>
          <a:xfrm>
            <a:off x="541425" y="1566850"/>
            <a:ext cx="8055600" cy="0"/>
          </a:xfrm>
          <a:prstGeom prst="straightConnector1">
            <a:avLst/>
          </a:prstGeom>
          <a:noFill/>
          <a:ln w="9525" cap="flat" cmpd="sng">
            <a:solidFill>
              <a:schemeClr val="accent3"/>
            </a:solidFill>
            <a:prstDash val="solid"/>
            <a:round/>
            <a:headEnd type="none" w="med" len="med"/>
            <a:tailEnd type="none" w="med" len="med"/>
          </a:ln>
        </p:spPr>
      </p:cxnSp>
      <p:sp>
        <p:nvSpPr>
          <p:cNvPr id="318" name="Google Shape;318;p24"/>
          <p:cNvSpPr/>
          <p:nvPr/>
        </p:nvSpPr>
        <p:spPr>
          <a:xfrm>
            <a:off x="6986325" y="674750"/>
            <a:ext cx="413100" cy="413100"/>
          </a:xfrm>
          <a:prstGeom prst="star4">
            <a:avLst>
              <a:gd name="adj" fmla="val 12500"/>
            </a:avLst>
          </a:prstGeom>
          <a:solidFill>
            <a:schemeClr val="dk1"/>
          </a:solidFill>
          <a:ln>
            <a:noFill/>
          </a:ln>
          <a:effectLst>
            <a:outerShdw blurRad="228600" algn="bl" rotWithShape="0">
              <a:srgbClr val="6D9EEB">
                <a:alpha val="82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cxnSp>
        <p:nvCxnSpPr>
          <p:cNvPr id="319" name="Google Shape;319;p24"/>
          <p:cNvCxnSpPr/>
          <p:nvPr/>
        </p:nvCxnSpPr>
        <p:spPr>
          <a:xfrm rot="10800000">
            <a:off x="3757100" y="893125"/>
            <a:ext cx="3064500" cy="0"/>
          </a:xfrm>
          <a:prstGeom prst="straightConnector1">
            <a:avLst/>
          </a:prstGeom>
          <a:noFill/>
          <a:ln w="9525" cap="flat" cmpd="sng">
            <a:solidFill>
              <a:schemeClr val="dk1"/>
            </a:solidFill>
            <a:prstDash val="solid"/>
            <a:round/>
            <a:headEnd type="none" w="med" len="med"/>
            <a:tailEnd type="none" w="med" len="med"/>
          </a:ln>
        </p:spPr>
      </p:cxn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only 2">
  <p:cSld name="TITLE_ONLY_2">
    <p:spTree>
      <p:nvGrpSpPr>
        <p:cNvPr id="320" name="Shape 320"/>
        <p:cNvGrpSpPr/>
        <p:nvPr/>
      </p:nvGrpSpPr>
      <p:grpSpPr>
        <a:xfrm>
          <a:off x="0" y="0"/>
          <a:ext cx="0" cy="0"/>
          <a:chOff x="0" y="0"/>
          <a:chExt cx="0" cy="0"/>
        </a:xfrm>
      </p:grpSpPr>
      <p:sp>
        <p:nvSpPr>
          <p:cNvPr id="321" name="Google Shape;321;p25"/>
          <p:cNvSpPr/>
          <p:nvPr/>
        </p:nvSpPr>
        <p:spPr>
          <a:xfrm>
            <a:off x="0" y="0"/>
            <a:ext cx="9144000" cy="5143500"/>
          </a:xfrm>
          <a:prstGeom prst="rect">
            <a:avLst/>
          </a:prstGeom>
          <a:solidFill>
            <a:srgbClr val="010C1D">
              <a:alpha val="84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pic>
        <p:nvPicPr>
          <p:cNvPr id="322" name="Google Shape;322;p25"/>
          <p:cNvPicPr preferRelativeResize="0"/>
          <p:nvPr/>
        </p:nvPicPr>
        <p:blipFill>
          <a:blip r:embed="rId2"/>
          <a:stretch>
            <a:fillRect/>
          </a:stretch>
        </p:blipFill>
        <p:spPr>
          <a:xfrm>
            <a:off x="-737550" y="-723950"/>
            <a:ext cx="10711301" cy="6591401"/>
          </a:xfrm>
          <a:prstGeom prst="rect">
            <a:avLst/>
          </a:prstGeom>
          <a:noFill/>
          <a:ln>
            <a:noFill/>
          </a:ln>
        </p:spPr>
      </p:pic>
      <p:sp>
        <p:nvSpPr>
          <p:cNvPr id="323" name="Google Shape;323;p25"/>
          <p:cNvSpPr txBox="1"/>
          <p:nvPr>
            <p:ph type="title"/>
          </p:nvPr>
        </p:nvSpPr>
        <p:spPr>
          <a:xfrm>
            <a:off x="720000" y="539500"/>
            <a:ext cx="7704000" cy="5652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4000"/>
              <a:buNone/>
              <a:defRPr sz="3000">
                <a:solidFill>
                  <a:schemeClr val="accent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pic>
        <p:nvPicPr>
          <p:cNvPr id="324" name="Google Shape;324;p25"/>
          <p:cNvPicPr preferRelativeResize="0"/>
          <p:nvPr/>
        </p:nvPicPr>
        <p:blipFill rotWithShape="1">
          <a:blip r:embed="rId3"/>
          <a:srcRect/>
          <a:stretch>
            <a:fillRect/>
          </a:stretch>
        </p:blipFill>
        <p:spPr>
          <a:xfrm>
            <a:off x="7858802" y="297125"/>
            <a:ext cx="896251" cy="935100"/>
          </a:xfrm>
          <a:prstGeom prst="rect">
            <a:avLst/>
          </a:prstGeom>
          <a:noFill/>
          <a:ln>
            <a:noFill/>
          </a:ln>
        </p:spPr>
      </p:pic>
      <p:sp>
        <p:nvSpPr>
          <p:cNvPr id="325" name="Google Shape;325;p25"/>
          <p:cNvSpPr/>
          <p:nvPr/>
        </p:nvSpPr>
        <p:spPr>
          <a:xfrm>
            <a:off x="7306100" y="674750"/>
            <a:ext cx="413100" cy="413100"/>
          </a:xfrm>
          <a:prstGeom prst="star4">
            <a:avLst>
              <a:gd name="adj" fmla="val 12500"/>
            </a:avLst>
          </a:prstGeom>
          <a:solidFill>
            <a:schemeClr val="dk1"/>
          </a:solidFill>
          <a:ln>
            <a:noFill/>
          </a:ln>
          <a:effectLst>
            <a:outerShdw blurRad="228600" algn="bl" rotWithShape="0">
              <a:srgbClr val="6D9EEB">
                <a:alpha val="82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cxnSp>
        <p:nvCxnSpPr>
          <p:cNvPr id="326" name="Google Shape;326;p25"/>
          <p:cNvCxnSpPr/>
          <p:nvPr/>
        </p:nvCxnSpPr>
        <p:spPr>
          <a:xfrm rot="10800000">
            <a:off x="5491075" y="893125"/>
            <a:ext cx="1650300" cy="0"/>
          </a:xfrm>
          <a:prstGeom prst="straightConnector1">
            <a:avLst/>
          </a:prstGeom>
          <a:noFill/>
          <a:ln w="9525" cap="flat" cmpd="sng">
            <a:solidFill>
              <a:schemeClr val="dk1"/>
            </a:solidFill>
            <a:prstDash val="solid"/>
            <a:round/>
            <a:headEnd type="none" w="med" len="med"/>
            <a:tailEnd type="none" w="med" len="med"/>
          </a:ln>
        </p:spPr>
      </p:cxn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only 4">
  <p:cSld name="TITLE_ONLY_4">
    <p:spTree>
      <p:nvGrpSpPr>
        <p:cNvPr id="327" name="Shape 327"/>
        <p:cNvGrpSpPr/>
        <p:nvPr/>
      </p:nvGrpSpPr>
      <p:grpSpPr>
        <a:xfrm>
          <a:off x="0" y="0"/>
          <a:ext cx="0" cy="0"/>
          <a:chOff x="0" y="0"/>
          <a:chExt cx="0" cy="0"/>
        </a:xfrm>
      </p:grpSpPr>
      <p:sp>
        <p:nvSpPr>
          <p:cNvPr id="328" name="Google Shape;328;p26"/>
          <p:cNvSpPr/>
          <p:nvPr/>
        </p:nvSpPr>
        <p:spPr>
          <a:xfrm>
            <a:off x="0" y="0"/>
            <a:ext cx="9144000" cy="5143500"/>
          </a:xfrm>
          <a:prstGeom prst="rect">
            <a:avLst/>
          </a:prstGeom>
          <a:solidFill>
            <a:srgbClr val="010C1D">
              <a:alpha val="84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pic>
        <p:nvPicPr>
          <p:cNvPr id="329" name="Google Shape;329;p26"/>
          <p:cNvPicPr preferRelativeResize="0"/>
          <p:nvPr/>
        </p:nvPicPr>
        <p:blipFill>
          <a:blip r:embed="rId2"/>
          <a:stretch>
            <a:fillRect/>
          </a:stretch>
        </p:blipFill>
        <p:spPr>
          <a:xfrm>
            <a:off x="-737550" y="-723950"/>
            <a:ext cx="10711301" cy="6591401"/>
          </a:xfrm>
          <a:prstGeom prst="rect">
            <a:avLst/>
          </a:prstGeom>
          <a:noFill/>
          <a:ln>
            <a:noFill/>
          </a:ln>
        </p:spPr>
      </p:pic>
      <p:sp>
        <p:nvSpPr>
          <p:cNvPr id="330" name="Google Shape;330;p26"/>
          <p:cNvSpPr txBox="1"/>
          <p:nvPr>
            <p:ph type="title"/>
          </p:nvPr>
        </p:nvSpPr>
        <p:spPr>
          <a:xfrm>
            <a:off x="720000" y="539500"/>
            <a:ext cx="7704000" cy="5727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4000"/>
              <a:buNone/>
              <a:defRPr sz="3000">
                <a:solidFill>
                  <a:schemeClr val="accent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pic>
        <p:nvPicPr>
          <p:cNvPr id="331" name="Google Shape;331;p26"/>
          <p:cNvPicPr preferRelativeResize="0"/>
          <p:nvPr/>
        </p:nvPicPr>
        <p:blipFill>
          <a:blip r:embed="rId3"/>
          <a:stretch>
            <a:fillRect/>
          </a:stretch>
        </p:blipFill>
        <p:spPr>
          <a:xfrm>
            <a:off x="2900387" y="469875"/>
            <a:ext cx="3343222" cy="815750"/>
          </a:xfrm>
          <a:prstGeom prst="rect">
            <a:avLst/>
          </a:prstGeom>
          <a:noFill/>
          <a:ln>
            <a:noFill/>
          </a:ln>
        </p:spPr>
      </p:pic>
      <p:sp>
        <p:nvSpPr>
          <p:cNvPr id="332" name="Google Shape;332;p26"/>
          <p:cNvSpPr/>
          <p:nvPr/>
        </p:nvSpPr>
        <p:spPr>
          <a:xfrm flipH="1">
            <a:off x="6236675" y="662925"/>
            <a:ext cx="413100" cy="413100"/>
          </a:xfrm>
          <a:prstGeom prst="star4">
            <a:avLst>
              <a:gd name="adj" fmla="val 12500"/>
            </a:avLst>
          </a:prstGeom>
          <a:solidFill>
            <a:schemeClr val="dk1"/>
          </a:solidFill>
          <a:ln>
            <a:noFill/>
          </a:ln>
          <a:effectLst>
            <a:outerShdw blurRad="228600" algn="bl" rotWithShape="0">
              <a:srgbClr val="6D9EEB">
                <a:alpha val="82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cxnSp>
        <p:nvCxnSpPr>
          <p:cNvPr id="333" name="Google Shape;333;p26"/>
          <p:cNvCxnSpPr/>
          <p:nvPr/>
        </p:nvCxnSpPr>
        <p:spPr>
          <a:xfrm>
            <a:off x="6814500" y="881300"/>
            <a:ext cx="1650300" cy="0"/>
          </a:xfrm>
          <a:prstGeom prst="straightConnector1">
            <a:avLst/>
          </a:prstGeom>
          <a:noFill/>
          <a:ln w="9525" cap="flat" cmpd="sng">
            <a:solidFill>
              <a:schemeClr val="dk1"/>
            </a:solidFill>
            <a:prstDash val="solid"/>
            <a:round/>
            <a:headEnd type="none" w="med" len="med"/>
            <a:tailEnd type="none" w="med" len="med"/>
          </a:ln>
        </p:spPr>
      </p:cxn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only 5">
  <p:cSld name="TITLE_ONLY_5">
    <p:spTree>
      <p:nvGrpSpPr>
        <p:cNvPr id="334" name="Shape 334"/>
        <p:cNvGrpSpPr/>
        <p:nvPr/>
      </p:nvGrpSpPr>
      <p:grpSpPr>
        <a:xfrm>
          <a:off x="0" y="0"/>
          <a:ext cx="0" cy="0"/>
          <a:chOff x="0" y="0"/>
          <a:chExt cx="0" cy="0"/>
        </a:xfrm>
      </p:grpSpPr>
      <p:sp>
        <p:nvSpPr>
          <p:cNvPr id="335" name="Google Shape;335;p27"/>
          <p:cNvSpPr/>
          <p:nvPr/>
        </p:nvSpPr>
        <p:spPr>
          <a:xfrm>
            <a:off x="0" y="0"/>
            <a:ext cx="9144000" cy="5143500"/>
          </a:xfrm>
          <a:prstGeom prst="rect">
            <a:avLst/>
          </a:prstGeom>
          <a:solidFill>
            <a:srgbClr val="010C1D">
              <a:alpha val="84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pic>
        <p:nvPicPr>
          <p:cNvPr id="336" name="Google Shape;336;p27"/>
          <p:cNvPicPr preferRelativeResize="0"/>
          <p:nvPr/>
        </p:nvPicPr>
        <p:blipFill>
          <a:blip r:embed="rId2"/>
          <a:stretch>
            <a:fillRect/>
          </a:stretch>
        </p:blipFill>
        <p:spPr>
          <a:xfrm>
            <a:off x="-737550" y="-723950"/>
            <a:ext cx="10711301" cy="6591401"/>
          </a:xfrm>
          <a:prstGeom prst="rect">
            <a:avLst/>
          </a:prstGeom>
          <a:noFill/>
          <a:ln>
            <a:noFill/>
          </a:ln>
        </p:spPr>
      </p:pic>
      <p:sp>
        <p:nvSpPr>
          <p:cNvPr id="337" name="Google Shape;337;p27"/>
          <p:cNvSpPr txBox="1"/>
          <p:nvPr>
            <p:ph type="title"/>
          </p:nvPr>
        </p:nvSpPr>
        <p:spPr>
          <a:xfrm>
            <a:off x="720000" y="539500"/>
            <a:ext cx="7704000" cy="5727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4000"/>
              <a:buNone/>
              <a:defRPr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pic>
        <p:nvPicPr>
          <p:cNvPr id="338" name="Google Shape;338;p27"/>
          <p:cNvPicPr preferRelativeResize="0"/>
          <p:nvPr/>
        </p:nvPicPr>
        <p:blipFill>
          <a:blip r:embed="rId3"/>
          <a:stretch>
            <a:fillRect/>
          </a:stretch>
        </p:blipFill>
        <p:spPr>
          <a:xfrm>
            <a:off x="7506075" y="397275"/>
            <a:ext cx="1156675" cy="1034200"/>
          </a:xfrm>
          <a:prstGeom prst="rect">
            <a:avLst/>
          </a:prstGeom>
          <a:noFill/>
          <a:ln>
            <a:noFill/>
          </a:ln>
        </p:spPr>
      </p:pic>
      <p:sp>
        <p:nvSpPr>
          <p:cNvPr id="339" name="Google Shape;339;p27"/>
          <p:cNvSpPr/>
          <p:nvPr/>
        </p:nvSpPr>
        <p:spPr>
          <a:xfrm>
            <a:off x="6848900" y="674750"/>
            <a:ext cx="413100" cy="413100"/>
          </a:xfrm>
          <a:prstGeom prst="star4">
            <a:avLst>
              <a:gd name="adj" fmla="val 12500"/>
            </a:avLst>
          </a:prstGeom>
          <a:solidFill>
            <a:schemeClr val="dk1"/>
          </a:solidFill>
          <a:ln>
            <a:noFill/>
          </a:ln>
          <a:effectLst>
            <a:outerShdw blurRad="228600" algn="bl" rotWithShape="0">
              <a:srgbClr val="6D9EEB">
                <a:alpha val="82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cxnSp>
        <p:nvCxnSpPr>
          <p:cNvPr id="340" name="Google Shape;340;p27"/>
          <p:cNvCxnSpPr/>
          <p:nvPr/>
        </p:nvCxnSpPr>
        <p:spPr>
          <a:xfrm rot="10800000">
            <a:off x="5033875" y="893125"/>
            <a:ext cx="1650300" cy="0"/>
          </a:xfrm>
          <a:prstGeom prst="straightConnector1">
            <a:avLst/>
          </a:prstGeom>
          <a:noFill/>
          <a:ln w="9525" cap="flat" cmpd="sng">
            <a:solidFill>
              <a:schemeClr val="dk1"/>
            </a:solidFill>
            <a:prstDash val="solid"/>
            <a:round/>
            <a:headEnd type="none" w="med" len="med"/>
            <a:tailEnd type="none" w="med" len="med"/>
          </a:ln>
        </p:spPr>
      </p:cxn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3">
  <p:cSld name="TITLE_ONLY_6">
    <p:spTree>
      <p:nvGrpSpPr>
        <p:cNvPr id="341" name="Shape 341"/>
        <p:cNvGrpSpPr/>
        <p:nvPr/>
      </p:nvGrpSpPr>
      <p:grpSpPr>
        <a:xfrm>
          <a:off x="0" y="0"/>
          <a:ext cx="0" cy="0"/>
          <a:chOff x="0" y="0"/>
          <a:chExt cx="0" cy="0"/>
        </a:xfrm>
      </p:grpSpPr>
      <p:sp>
        <p:nvSpPr>
          <p:cNvPr id="342" name="Google Shape;342;p28"/>
          <p:cNvSpPr/>
          <p:nvPr/>
        </p:nvSpPr>
        <p:spPr>
          <a:xfrm>
            <a:off x="0" y="0"/>
            <a:ext cx="9144000" cy="5143500"/>
          </a:xfrm>
          <a:prstGeom prst="rect">
            <a:avLst/>
          </a:prstGeom>
          <a:solidFill>
            <a:srgbClr val="010C1D">
              <a:alpha val="84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pic>
        <p:nvPicPr>
          <p:cNvPr id="343" name="Google Shape;343;p28"/>
          <p:cNvPicPr preferRelativeResize="0"/>
          <p:nvPr/>
        </p:nvPicPr>
        <p:blipFill>
          <a:blip r:embed="rId2"/>
          <a:stretch>
            <a:fillRect/>
          </a:stretch>
        </p:blipFill>
        <p:spPr>
          <a:xfrm>
            <a:off x="-737550" y="-723950"/>
            <a:ext cx="10711301" cy="6591401"/>
          </a:xfrm>
          <a:prstGeom prst="rect">
            <a:avLst/>
          </a:prstGeom>
          <a:noFill/>
          <a:ln>
            <a:noFill/>
          </a:ln>
        </p:spPr>
      </p:pic>
      <p:sp>
        <p:nvSpPr>
          <p:cNvPr id="344" name="Google Shape;344;p28"/>
          <p:cNvSpPr txBox="1"/>
          <p:nvPr>
            <p:ph type="title"/>
          </p:nvPr>
        </p:nvSpPr>
        <p:spPr>
          <a:xfrm>
            <a:off x="720000" y="539500"/>
            <a:ext cx="7704000" cy="5727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4000"/>
              <a:buNone/>
              <a:defRPr sz="3000">
                <a:solidFill>
                  <a:schemeClr val="accent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45" name="Google Shape;345;p28"/>
          <p:cNvSpPr/>
          <p:nvPr/>
        </p:nvSpPr>
        <p:spPr>
          <a:xfrm>
            <a:off x="550500" y="539500"/>
            <a:ext cx="8043000" cy="4069200"/>
          </a:xfrm>
          <a:prstGeom prst="rect">
            <a:avLst/>
          </a:prstGeom>
          <a:noFill/>
          <a:ln w="9525" cap="flat" cmpd="sng">
            <a:solidFill>
              <a:schemeClr val="accent3"/>
            </a:solidFill>
            <a:prstDash val="solid"/>
            <a:round/>
            <a:headEnd type="none" w="sm" len="sm"/>
            <a:tailEnd type="none" w="sm" len="sm"/>
          </a:ln>
          <a:effectLst>
            <a:outerShdw blurRad="285750" dist="19050" dir="6120000" algn="bl" rotWithShape="0">
              <a:srgbClr val="000000">
                <a:alpha val="9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pic>
        <p:nvPicPr>
          <p:cNvPr id="346" name="Google Shape;346;p28"/>
          <p:cNvPicPr preferRelativeResize="0"/>
          <p:nvPr/>
        </p:nvPicPr>
        <p:blipFill rotWithShape="1">
          <a:blip r:embed="rId3"/>
          <a:srcRect l="3942" r="3942"/>
          <a:stretch>
            <a:fillRect/>
          </a:stretch>
        </p:blipFill>
        <p:spPr>
          <a:xfrm>
            <a:off x="5611100" y="368475"/>
            <a:ext cx="3120550" cy="1374100"/>
          </a:xfrm>
          <a:prstGeom prst="rect">
            <a:avLst/>
          </a:prstGeom>
          <a:noFill/>
          <a:ln>
            <a:noFill/>
          </a:ln>
        </p:spPr>
      </p:pic>
      <p:cxnSp>
        <p:nvCxnSpPr>
          <p:cNvPr id="347" name="Google Shape;347;p28"/>
          <p:cNvCxnSpPr/>
          <p:nvPr/>
        </p:nvCxnSpPr>
        <p:spPr>
          <a:xfrm>
            <a:off x="541425" y="1566850"/>
            <a:ext cx="8055600" cy="0"/>
          </a:xfrm>
          <a:prstGeom prst="straightConnector1">
            <a:avLst/>
          </a:prstGeom>
          <a:noFill/>
          <a:ln w="9525" cap="flat" cmpd="sng">
            <a:solidFill>
              <a:schemeClr val="accent3"/>
            </a:solidFill>
            <a:prstDash val="solid"/>
            <a:round/>
            <a:headEnd type="none" w="med" len="med"/>
            <a:tailEnd type="none" w="med" len="med"/>
          </a:ln>
        </p:spPr>
      </p:cxn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6">
  <p:cSld name="TITLE_ONLY_7">
    <p:spTree>
      <p:nvGrpSpPr>
        <p:cNvPr id="348" name="Shape 348"/>
        <p:cNvGrpSpPr/>
        <p:nvPr/>
      </p:nvGrpSpPr>
      <p:grpSpPr>
        <a:xfrm>
          <a:off x="0" y="0"/>
          <a:ext cx="0" cy="0"/>
          <a:chOff x="0" y="0"/>
          <a:chExt cx="0" cy="0"/>
        </a:xfrm>
      </p:grpSpPr>
      <p:sp>
        <p:nvSpPr>
          <p:cNvPr id="349" name="Google Shape;349;p29"/>
          <p:cNvSpPr/>
          <p:nvPr/>
        </p:nvSpPr>
        <p:spPr>
          <a:xfrm>
            <a:off x="0" y="0"/>
            <a:ext cx="9144000" cy="5143500"/>
          </a:xfrm>
          <a:prstGeom prst="rect">
            <a:avLst/>
          </a:prstGeom>
          <a:solidFill>
            <a:srgbClr val="010C1D">
              <a:alpha val="84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pic>
        <p:nvPicPr>
          <p:cNvPr id="350" name="Google Shape;350;p29"/>
          <p:cNvPicPr preferRelativeResize="0"/>
          <p:nvPr/>
        </p:nvPicPr>
        <p:blipFill>
          <a:blip r:embed="rId2"/>
          <a:stretch>
            <a:fillRect/>
          </a:stretch>
        </p:blipFill>
        <p:spPr>
          <a:xfrm>
            <a:off x="-737550" y="-723950"/>
            <a:ext cx="10711301" cy="6591401"/>
          </a:xfrm>
          <a:prstGeom prst="rect">
            <a:avLst/>
          </a:prstGeom>
          <a:noFill/>
          <a:ln>
            <a:noFill/>
          </a:ln>
        </p:spPr>
      </p:pic>
      <p:sp>
        <p:nvSpPr>
          <p:cNvPr id="351" name="Google Shape;351;p29"/>
          <p:cNvSpPr txBox="1"/>
          <p:nvPr>
            <p:ph type="title"/>
          </p:nvPr>
        </p:nvSpPr>
        <p:spPr>
          <a:xfrm>
            <a:off x="720000" y="539500"/>
            <a:ext cx="7704000" cy="5727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4000"/>
              <a:buNone/>
              <a:defRPr sz="3000">
                <a:solidFill>
                  <a:schemeClr val="accent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pic>
        <p:nvPicPr>
          <p:cNvPr id="352" name="Google Shape;352;p29"/>
          <p:cNvPicPr preferRelativeResize="0"/>
          <p:nvPr/>
        </p:nvPicPr>
        <p:blipFill>
          <a:blip r:embed="rId3"/>
          <a:stretch>
            <a:fillRect/>
          </a:stretch>
        </p:blipFill>
        <p:spPr>
          <a:xfrm>
            <a:off x="7578585" y="334300"/>
            <a:ext cx="1045425" cy="983100"/>
          </a:xfrm>
          <a:prstGeom prst="rect">
            <a:avLst/>
          </a:prstGeom>
          <a:noFill/>
          <a:ln>
            <a:noFill/>
          </a:ln>
        </p:spPr>
      </p:pic>
      <p:sp>
        <p:nvSpPr>
          <p:cNvPr id="353" name="Google Shape;353;p29"/>
          <p:cNvSpPr/>
          <p:nvPr/>
        </p:nvSpPr>
        <p:spPr>
          <a:xfrm>
            <a:off x="6984900" y="662925"/>
            <a:ext cx="413100" cy="413100"/>
          </a:xfrm>
          <a:prstGeom prst="star4">
            <a:avLst>
              <a:gd name="adj" fmla="val 12500"/>
            </a:avLst>
          </a:prstGeom>
          <a:solidFill>
            <a:schemeClr val="dk1"/>
          </a:solidFill>
          <a:ln>
            <a:noFill/>
          </a:ln>
          <a:effectLst>
            <a:outerShdw blurRad="228600" algn="bl" rotWithShape="0">
              <a:srgbClr val="6D9EEB">
                <a:alpha val="82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cxnSp>
        <p:nvCxnSpPr>
          <p:cNvPr id="354" name="Google Shape;354;p29"/>
          <p:cNvCxnSpPr/>
          <p:nvPr/>
        </p:nvCxnSpPr>
        <p:spPr>
          <a:xfrm rot="10800000">
            <a:off x="5169875" y="881300"/>
            <a:ext cx="1650300" cy="0"/>
          </a:xfrm>
          <a:prstGeom prst="straightConnector1">
            <a:avLst/>
          </a:prstGeom>
          <a:noFill/>
          <a:ln w="9525" cap="flat" cmpd="sng">
            <a:solidFill>
              <a:schemeClr val="dk1"/>
            </a:solidFill>
            <a:prstDash val="solid"/>
            <a:round/>
            <a:headEnd type="none" w="med" len="med"/>
            <a:tailEnd type="none" w="med" len="med"/>
          </a:ln>
        </p:spPr>
      </p:cxn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ext 4">
  <p:cSld name="SECTION_TITLE_AND_DESCRIPTION_1">
    <p:spTree>
      <p:nvGrpSpPr>
        <p:cNvPr id="355" name="Shape 355"/>
        <p:cNvGrpSpPr/>
        <p:nvPr/>
      </p:nvGrpSpPr>
      <p:grpSpPr>
        <a:xfrm>
          <a:off x="0" y="0"/>
          <a:ext cx="0" cy="0"/>
          <a:chOff x="0" y="0"/>
          <a:chExt cx="0" cy="0"/>
        </a:xfrm>
      </p:grpSpPr>
      <p:sp>
        <p:nvSpPr>
          <p:cNvPr id="356" name="Google Shape;356;p30"/>
          <p:cNvSpPr/>
          <p:nvPr/>
        </p:nvSpPr>
        <p:spPr>
          <a:xfrm>
            <a:off x="0" y="0"/>
            <a:ext cx="9144000" cy="5143500"/>
          </a:xfrm>
          <a:prstGeom prst="rect">
            <a:avLst/>
          </a:prstGeom>
          <a:solidFill>
            <a:srgbClr val="010C1D">
              <a:alpha val="84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pic>
        <p:nvPicPr>
          <p:cNvPr id="357" name="Google Shape;357;p30"/>
          <p:cNvPicPr preferRelativeResize="0"/>
          <p:nvPr/>
        </p:nvPicPr>
        <p:blipFill>
          <a:blip r:embed="rId2"/>
          <a:stretch>
            <a:fillRect/>
          </a:stretch>
        </p:blipFill>
        <p:spPr>
          <a:xfrm>
            <a:off x="-737550" y="-723950"/>
            <a:ext cx="10711301" cy="6591401"/>
          </a:xfrm>
          <a:prstGeom prst="rect">
            <a:avLst/>
          </a:prstGeom>
          <a:noFill/>
          <a:ln>
            <a:noFill/>
          </a:ln>
        </p:spPr>
      </p:pic>
      <p:sp>
        <p:nvSpPr>
          <p:cNvPr id="358" name="Google Shape;358;p30"/>
          <p:cNvSpPr txBox="1"/>
          <p:nvPr>
            <p:ph type="title"/>
          </p:nvPr>
        </p:nvSpPr>
        <p:spPr>
          <a:xfrm>
            <a:off x="4816375" y="1702375"/>
            <a:ext cx="3614400" cy="572700"/>
          </a:xfrm>
          <a:prstGeom prst="rect">
            <a:avLst/>
          </a:prstGeom>
          <a:noFill/>
          <a:ln>
            <a:noFill/>
          </a:ln>
          <a:effectLst>
            <a:outerShdw blurRad="428625" dist="28575" dir="5400000" algn="bl" rotWithShape="0">
              <a:schemeClr val="accent3">
                <a:alpha val="95000"/>
              </a:schemeClr>
            </a:outerShdw>
          </a:effectLst>
        </p:spPr>
        <p:txBody>
          <a:bodyPr spcFirstLastPara="1" wrap="square" lIns="91425" tIns="91425" rIns="91425" bIns="91425" anchor="ctr" anchorCtr="0">
            <a:noAutofit/>
          </a:bodyPr>
          <a:lstStyle>
            <a:lvl1pPr lvl="0" rtl="0">
              <a:spcBef>
                <a:spcPts val="0"/>
              </a:spcBef>
              <a:spcAft>
                <a:spcPts val="0"/>
              </a:spcAft>
              <a:buSzPts val="4200"/>
              <a:buNone/>
              <a:defRPr sz="30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p:txBody>
      </p:sp>
      <p:sp>
        <p:nvSpPr>
          <p:cNvPr id="359" name="Google Shape;359;p30"/>
          <p:cNvSpPr txBox="1"/>
          <p:nvPr>
            <p:ph type="subTitle" idx="1"/>
          </p:nvPr>
        </p:nvSpPr>
        <p:spPr>
          <a:xfrm>
            <a:off x="4816375" y="2273075"/>
            <a:ext cx="3614400" cy="8841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2100"/>
              <a:buNone/>
              <a:defRPr sz="1400">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None/>
              <a:defRPr sz="2100">
                <a:solidFill>
                  <a:schemeClr val="dk1"/>
                </a:solidFill>
              </a:defRPr>
            </a:lvl4pPr>
            <a:lvl5pPr lvl="4" algn="ctr" rtl="0">
              <a:lnSpc>
                <a:spcPct val="100000"/>
              </a:lnSpc>
              <a:spcBef>
                <a:spcPts val="0"/>
              </a:spcBef>
              <a:spcAft>
                <a:spcPts val="0"/>
              </a:spcAft>
              <a:buClr>
                <a:schemeClr val="dk1"/>
              </a:buClr>
              <a:buSzPts val="2100"/>
              <a:buNone/>
              <a:defRPr sz="2100">
                <a:solidFill>
                  <a:schemeClr val="dk1"/>
                </a:solidFill>
              </a:defRPr>
            </a:lvl5pPr>
            <a:lvl6pPr lvl="5" algn="ctr" rtl="0">
              <a:lnSpc>
                <a:spcPct val="100000"/>
              </a:lnSpc>
              <a:spcBef>
                <a:spcPts val="0"/>
              </a:spcBef>
              <a:spcAft>
                <a:spcPts val="0"/>
              </a:spcAft>
              <a:buClr>
                <a:schemeClr val="dk1"/>
              </a:buClr>
              <a:buSzPts val="2100"/>
              <a:buNone/>
              <a:defRPr sz="2100">
                <a:solidFill>
                  <a:schemeClr val="dk1"/>
                </a:solidFill>
              </a:defRPr>
            </a:lvl6pPr>
            <a:lvl7pPr lvl="6" algn="ctr" rtl="0">
              <a:lnSpc>
                <a:spcPct val="100000"/>
              </a:lnSpc>
              <a:spcBef>
                <a:spcPts val="0"/>
              </a:spcBef>
              <a:spcAft>
                <a:spcPts val="0"/>
              </a:spcAft>
              <a:buClr>
                <a:schemeClr val="dk1"/>
              </a:buClr>
              <a:buSzPts val="2100"/>
              <a:buNone/>
              <a:defRPr sz="2100">
                <a:solidFill>
                  <a:schemeClr val="dk1"/>
                </a:solidFill>
              </a:defRPr>
            </a:lvl7pPr>
            <a:lvl8pPr lvl="7" algn="ctr" rtl="0">
              <a:lnSpc>
                <a:spcPct val="100000"/>
              </a:lnSpc>
              <a:spcBef>
                <a:spcPts val="0"/>
              </a:spcBef>
              <a:spcAft>
                <a:spcPts val="0"/>
              </a:spcAft>
              <a:buClr>
                <a:schemeClr val="dk1"/>
              </a:buClr>
              <a:buSzPts val="2100"/>
              <a:buNone/>
              <a:defRPr sz="2100">
                <a:solidFill>
                  <a:schemeClr val="dk1"/>
                </a:solidFill>
              </a:defRPr>
            </a:lvl8pPr>
            <a:lvl9pPr lvl="8" algn="ctr" rtl="0">
              <a:lnSpc>
                <a:spcPct val="100000"/>
              </a:lnSpc>
              <a:spcBef>
                <a:spcPts val="0"/>
              </a:spcBef>
              <a:spcAft>
                <a:spcPts val="0"/>
              </a:spcAft>
              <a:buClr>
                <a:schemeClr val="dk1"/>
              </a:buClr>
              <a:buSzPts val="2100"/>
              <a:buNone/>
              <a:defRPr sz="2100">
                <a:solidFill>
                  <a:schemeClr val="dk1"/>
                </a:solidFill>
              </a:defRPr>
            </a:lvl9pPr>
          </a:lstStyle>
          <a:p/>
        </p:txBody>
      </p:sp>
      <p:sp>
        <p:nvSpPr>
          <p:cNvPr id="360" name="Google Shape;360;p30"/>
          <p:cNvSpPr/>
          <p:nvPr/>
        </p:nvSpPr>
        <p:spPr>
          <a:xfrm>
            <a:off x="8011650" y="4195475"/>
            <a:ext cx="413100" cy="413100"/>
          </a:xfrm>
          <a:prstGeom prst="star4">
            <a:avLst>
              <a:gd name="adj" fmla="val 12500"/>
            </a:avLst>
          </a:prstGeom>
          <a:solidFill>
            <a:schemeClr val="dk1"/>
          </a:solidFill>
          <a:ln>
            <a:noFill/>
          </a:ln>
          <a:effectLst>
            <a:outerShdw blurRad="228600" algn="bl" rotWithShape="0">
              <a:srgbClr val="6D9EEB">
                <a:alpha val="82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cxnSp>
        <p:nvCxnSpPr>
          <p:cNvPr id="361" name="Google Shape;361;p30"/>
          <p:cNvCxnSpPr/>
          <p:nvPr/>
        </p:nvCxnSpPr>
        <p:spPr>
          <a:xfrm rot="10800000">
            <a:off x="6817025" y="4413850"/>
            <a:ext cx="1029900" cy="0"/>
          </a:xfrm>
          <a:prstGeom prst="straightConnector1">
            <a:avLst/>
          </a:prstGeom>
          <a:noFill/>
          <a:ln w="9525" cap="flat" cmpd="sng">
            <a:solidFill>
              <a:schemeClr val="dk1"/>
            </a:solidFill>
            <a:prstDash val="solid"/>
            <a:round/>
            <a:headEnd type="none" w="med" len="med"/>
            <a:tailEnd type="none" w="med" len="med"/>
          </a:ln>
        </p:spPr>
      </p:cxnSp>
      <p:grpSp>
        <p:nvGrpSpPr>
          <p:cNvPr id="362" name="Google Shape;362;p30"/>
          <p:cNvGrpSpPr/>
          <p:nvPr/>
        </p:nvGrpSpPr>
        <p:grpSpPr>
          <a:xfrm rot="5400000">
            <a:off x="5697952" y="3616616"/>
            <a:ext cx="84299" cy="1570799"/>
            <a:chOff x="2491581" y="-937089"/>
            <a:chExt cx="69975" cy="1303676"/>
          </a:xfrm>
        </p:grpSpPr>
        <p:sp>
          <p:nvSpPr>
            <p:cNvPr id="363" name="Google Shape;363;p30"/>
            <p:cNvSpPr/>
            <p:nvPr/>
          </p:nvSpPr>
          <p:spPr>
            <a:xfrm>
              <a:off x="2491581" y="-937089"/>
              <a:ext cx="31254" cy="44718"/>
            </a:xfrm>
            <a:custGeom>
              <a:avLst/>
              <a:gdLst/>
              <a:ahLst/>
              <a:cxnLst/>
              <a:rect l="l" t="t" r="r" b="b"/>
              <a:pathLst>
                <a:path w="406" h="581" fill="none" extrusionOk="0">
                  <a:moveTo>
                    <a:pt x="396" y="136"/>
                  </a:moveTo>
                  <a:cubicBezTo>
                    <a:pt x="387" y="107"/>
                    <a:pt x="377" y="88"/>
                    <a:pt x="358" y="68"/>
                  </a:cubicBezTo>
                  <a:cubicBezTo>
                    <a:pt x="338" y="49"/>
                    <a:pt x="319" y="30"/>
                    <a:pt x="290" y="20"/>
                  </a:cubicBezTo>
                  <a:cubicBezTo>
                    <a:pt x="271" y="10"/>
                    <a:pt x="242" y="1"/>
                    <a:pt x="203" y="1"/>
                  </a:cubicBezTo>
                  <a:cubicBezTo>
                    <a:pt x="164" y="1"/>
                    <a:pt x="135" y="10"/>
                    <a:pt x="116" y="20"/>
                  </a:cubicBezTo>
                  <a:cubicBezTo>
                    <a:pt x="87" y="30"/>
                    <a:pt x="68" y="49"/>
                    <a:pt x="48" y="68"/>
                  </a:cubicBezTo>
                  <a:cubicBezTo>
                    <a:pt x="39" y="88"/>
                    <a:pt x="19" y="107"/>
                    <a:pt x="19" y="136"/>
                  </a:cubicBezTo>
                  <a:cubicBezTo>
                    <a:pt x="10" y="165"/>
                    <a:pt x="0" y="194"/>
                    <a:pt x="0" y="223"/>
                  </a:cubicBezTo>
                  <a:cubicBezTo>
                    <a:pt x="0" y="252"/>
                    <a:pt x="0" y="271"/>
                    <a:pt x="0" y="290"/>
                  </a:cubicBezTo>
                  <a:cubicBezTo>
                    <a:pt x="0" y="310"/>
                    <a:pt x="0" y="329"/>
                    <a:pt x="0" y="358"/>
                  </a:cubicBezTo>
                  <a:cubicBezTo>
                    <a:pt x="0" y="387"/>
                    <a:pt x="10" y="416"/>
                    <a:pt x="19" y="445"/>
                  </a:cubicBezTo>
                  <a:cubicBezTo>
                    <a:pt x="19" y="474"/>
                    <a:pt x="39" y="493"/>
                    <a:pt x="48" y="513"/>
                  </a:cubicBezTo>
                  <a:cubicBezTo>
                    <a:pt x="68" y="532"/>
                    <a:pt x="87" y="551"/>
                    <a:pt x="116" y="561"/>
                  </a:cubicBezTo>
                  <a:cubicBezTo>
                    <a:pt x="135" y="571"/>
                    <a:pt x="164" y="580"/>
                    <a:pt x="203" y="580"/>
                  </a:cubicBezTo>
                  <a:cubicBezTo>
                    <a:pt x="242" y="580"/>
                    <a:pt x="271" y="571"/>
                    <a:pt x="290" y="561"/>
                  </a:cubicBezTo>
                  <a:cubicBezTo>
                    <a:pt x="319" y="551"/>
                    <a:pt x="338" y="532"/>
                    <a:pt x="358" y="513"/>
                  </a:cubicBezTo>
                  <a:cubicBezTo>
                    <a:pt x="377" y="493"/>
                    <a:pt x="387" y="474"/>
                    <a:pt x="396" y="445"/>
                  </a:cubicBezTo>
                  <a:cubicBezTo>
                    <a:pt x="396" y="416"/>
                    <a:pt x="406" y="387"/>
                    <a:pt x="406" y="358"/>
                  </a:cubicBezTo>
                  <a:cubicBezTo>
                    <a:pt x="406" y="329"/>
                    <a:pt x="406" y="310"/>
                    <a:pt x="406" y="290"/>
                  </a:cubicBezTo>
                  <a:cubicBezTo>
                    <a:pt x="406" y="271"/>
                    <a:pt x="406" y="252"/>
                    <a:pt x="406" y="223"/>
                  </a:cubicBezTo>
                  <a:cubicBezTo>
                    <a:pt x="406" y="194"/>
                    <a:pt x="396" y="165"/>
                    <a:pt x="396" y="136"/>
                  </a:cubicBezTo>
                  <a:close/>
                  <a:moveTo>
                    <a:pt x="77" y="290"/>
                  </a:moveTo>
                  <a:cubicBezTo>
                    <a:pt x="77" y="271"/>
                    <a:pt x="77" y="252"/>
                    <a:pt x="77" y="223"/>
                  </a:cubicBezTo>
                  <a:cubicBezTo>
                    <a:pt x="77" y="174"/>
                    <a:pt x="87" y="136"/>
                    <a:pt x="106" y="117"/>
                  </a:cubicBezTo>
                  <a:cubicBezTo>
                    <a:pt x="135" y="88"/>
                    <a:pt x="164" y="78"/>
                    <a:pt x="203" y="78"/>
                  </a:cubicBezTo>
                  <a:cubicBezTo>
                    <a:pt x="242" y="78"/>
                    <a:pt x="280" y="88"/>
                    <a:pt x="300" y="117"/>
                  </a:cubicBezTo>
                  <a:cubicBezTo>
                    <a:pt x="319" y="136"/>
                    <a:pt x="329" y="174"/>
                    <a:pt x="329" y="223"/>
                  </a:cubicBezTo>
                  <a:cubicBezTo>
                    <a:pt x="329" y="252"/>
                    <a:pt x="329" y="271"/>
                    <a:pt x="329" y="290"/>
                  </a:cubicBezTo>
                  <a:cubicBezTo>
                    <a:pt x="329" y="310"/>
                    <a:pt x="329" y="329"/>
                    <a:pt x="329" y="358"/>
                  </a:cubicBezTo>
                  <a:cubicBezTo>
                    <a:pt x="329" y="406"/>
                    <a:pt x="319" y="445"/>
                    <a:pt x="300" y="464"/>
                  </a:cubicBezTo>
                  <a:cubicBezTo>
                    <a:pt x="280" y="493"/>
                    <a:pt x="242" y="503"/>
                    <a:pt x="203" y="503"/>
                  </a:cubicBezTo>
                  <a:cubicBezTo>
                    <a:pt x="164" y="503"/>
                    <a:pt x="135" y="493"/>
                    <a:pt x="106" y="464"/>
                  </a:cubicBezTo>
                  <a:cubicBezTo>
                    <a:pt x="87" y="445"/>
                    <a:pt x="77" y="406"/>
                    <a:pt x="77" y="358"/>
                  </a:cubicBezTo>
                  <a:cubicBezTo>
                    <a:pt x="77" y="329"/>
                    <a:pt x="77" y="310"/>
                    <a:pt x="77" y="290"/>
                  </a:cubicBezTo>
                  <a:close/>
                </a:path>
              </a:pathLst>
            </a:custGeom>
            <a:noFill/>
            <a:ln w="11350" cap="flat" cmpd="sng">
              <a:solidFill>
                <a:schemeClr val="dk1"/>
              </a:solidFill>
              <a:prstDash val="solid"/>
              <a:miter lim="966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4" name="Google Shape;364;p30"/>
            <p:cNvSpPr/>
            <p:nvPr/>
          </p:nvSpPr>
          <p:spPr>
            <a:xfrm>
              <a:off x="2529455" y="-937089"/>
              <a:ext cx="29868" cy="43948"/>
            </a:xfrm>
            <a:custGeom>
              <a:avLst/>
              <a:gdLst/>
              <a:ahLst/>
              <a:cxnLst/>
              <a:rect l="l" t="t" r="r" b="b"/>
              <a:pathLst>
                <a:path w="388" h="571" fill="none" extrusionOk="0">
                  <a:moveTo>
                    <a:pt x="20" y="484"/>
                  </a:moveTo>
                  <a:cubicBezTo>
                    <a:pt x="11" y="493"/>
                    <a:pt x="11" y="503"/>
                    <a:pt x="1" y="503"/>
                  </a:cubicBezTo>
                  <a:cubicBezTo>
                    <a:pt x="1" y="503"/>
                    <a:pt x="1" y="513"/>
                    <a:pt x="1" y="522"/>
                  </a:cubicBezTo>
                  <a:lnTo>
                    <a:pt x="1" y="542"/>
                  </a:lnTo>
                  <a:cubicBezTo>
                    <a:pt x="1" y="551"/>
                    <a:pt x="1" y="561"/>
                    <a:pt x="11" y="561"/>
                  </a:cubicBezTo>
                  <a:cubicBezTo>
                    <a:pt x="11" y="561"/>
                    <a:pt x="20" y="571"/>
                    <a:pt x="20" y="571"/>
                  </a:cubicBezTo>
                  <a:lnTo>
                    <a:pt x="368" y="571"/>
                  </a:lnTo>
                  <a:cubicBezTo>
                    <a:pt x="368" y="571"/>
                    <a:pt x="378" y="561"/>
                    <a:pt x="378" y="561"/>
                  </a:cubicBezTo>
                  <a:cubicBezTo>
                    <a:pt x="387" y="561"/>
                    <a:pt x="387" y="551"/>
                    <a:pt x="387" y="542"/>
                  </a:cubicBezTo>
                  <a:lnTo>
                    <a:pt x="387" y="522"/>
                  </a:lnTo>
                  <a:cubicBezTo>
                    <a:pt x="387" y="513"/>
                    <a:pt x="387" y="503"/>
                    <a:pt x="378" y="503"/>
                  </a:cubicBezTo>
                  <a:cubicBezTo>
                    <a:pt x="378" y="503"/>
                    <a:pt x="368" y="493"/>
                    <a:pt x="368" y="493"/>
                  </a:cubicBezTo>
                  <a:lnTo>
                    <a:pt x="117" y="493"/>
                  </a:lnTo>
                  <a:lnTo>
                    <a:pt x="300" y="329"/>
                  </a:lnTo>
                  <a:cubicBezTo>
                    <a:pt x="310" y="319"/>
                    <a:pt x="320" y="310"/>
                    <a:pt x="329" y="300"/>
                  </a:cubicBezTo>
                  <a:cubicBezTo>
                    <a:pt x="339" y="281"/>
                    <a:pt x="349" y="271"/>
                    <a:pt x="358" y="261"/>
                  </a:cubicBezTo>
                  <a:cubicBezTo>
                    <a:pt x="358" y="252"/>
                    <a:pt x="368" y="232"/>
                    <a:pt x="368" y="223"/>
                  </a:cubicBezTo>
                  <a:cubicBezTo>
                    <a:pt x="368" y="203"/>
                    <a:pt x="378" y="194"/>
                    <a:pt x="378" y="174"/>
                  </a:cubicBezTo>
                  <a:cubicBezTo>
                    <a:pt x="378" y="155"/>
                    <a:pt x="368" y="126"/>
                    <a:pt x="358" y="107"/>
                  </a:cubicBezTo>
                  <a:cubicBezTo>
                    <a:pt x="358" y="88"/>
                    <a:pt x="339" y="68"/>
                    <a:pt x="329" y="59"/>
                  </a:cubicBezTo>
                  <a:cubicBezTo>
                    <a:pt x="310" y="39"/>
                    <a:pt x="291" y="30"/>
                    <a:pt x="271" y="20"/>
                  </a:cubicBezTo>
                  <a:cubicBezTo>
                    <a:pt x="252" y="10"/>
                    <a:pt x="223" y="1"/>
                    <a:pt x="194" y="1"/>
                  </a:cubicBezTo>
                  <a:cubicBezTo>
                    <a:pt x="165" y="1"/>
                    <a:pt x="136" y="10"/>
                    <a:pt x="117" y="20"/>
                  </a:cubicBezTo>
                  <a:cubicBezTo>
                    <a:pt x="98" y="30"/>
                    <a:pt x="78" y="49"/>
                    <a:pt x="59" y="59"/>
                  </a:cubicBezTo>
                  <a:cubicBezTo>
                    <a:pt x="40" y="78"/>
                    <a:pt x="30" y="97"/>
                    <a:pt x="20" y="117"/>
                  </a:cubicBezTo>
                  <a:cubicBezTo>
                    <a:pt x="11" y="136"/>
                    <a:pt x="11" y="155"/>
                    <a:pt x="11" y="174"/>
                  </a:cubicBezTo>
                  <a:cubicBezTo>
                    <a:pt x="11" y="184"/>
                    <a:pt x="11" y="184"/>
                    <a:pt x="11" y="184"/>
                  </a:cubicBezTo>
                  <a:cubicBezTo>
                    <a:pt x="20" y="194"/>
                    <a:pt x="20" y="194"/>
                    <a:pt x="30" y="194"/>
                  </a:cubicBezTo>
                  <a:lnTo>
                    <a:pt x="59" y="194"/>
                  </a:lnTo>
                  <a:cubicBezTo>
                    <a:pt x="69" y="194"/>
                    <a:pt x="69" y="194"/>
                    <a:pt x="78" y="184"/>
                  </a:cubicBezTo>
                  <a:cubicBezTo>
                    <a:pt x="78" y="184"/>
                    <a:pt x="78" y="184"/>
                    <a:pt x="88" y="174"/>
                  </a:cubicBezTo>
                  <a:cubicBezTo>
                    <a:pt x="88" y="165"/>
                    <a:pt x="88" y="145"/>
                    <a:pt x="98" y="136"/>
                  </a:cubicBezTo>
                  <a:cubicBezTo>
                    <a:pt x="98" y="126"/>
                    <a:pt x="107" y="117"/>
                    <a:pt x="117" y="107"/>
                  </a:cubicBezTo>
                  <a:cubicBezTo>
                    <a:pt x="126" y="97"/>
                    <a:pt x="136" y="88"/>
                    <a:pt x="146" y="88"/>
                  </a:cubicBezTo>
                  <a:cubicBezTo>
                    <a:pt x="165" y="78"/>
                    <a:pt x="175" y="78"/>
                    <a:pt x="194" y="78"/>
                  </a:cubicBezTo>
                  <a:cubicBezTo>
                    <a:pt x="233" y="78"/>
                    <a:pt x="262" y="88"/>
                    <a:pt x="271" y="107"/>
                  </a:cubicBezTo>
                  <a:cubicBezTo>
                    <a:pt x="291" y="126"/>
                    <a:pt x="300" y="145"/>
                    <a:pt x="300" y="174"/>
                  </a:cubicBezTo>
                  <a:cubicBezTo>
                    <a:pt x="300" y="194"/>
                    <a:pt x="291" y="213"/>
                    <a:pt x="291" y="232"/>
                  </a:cubicBezTo>
                  <a:cubicBezTo>
                    <a:pt x="281" y="252"/>
                    <a:pt x="271" y="261"/>
                    <a:pt x="252" y="281"/>
                  </a:cubicBezTo>
                  <a:close/>
                </a:path>
              </a:pathLst>
            </a:custGeom>
            <a:noFill/>
            <a:ln w="11350" cap="flat" cmpd="sng">
              <a:solidFill>
                <a:schemeClr val="dk1"/>
              </a:solidFill>
              <a:prstDash val="solid"/>
              <a:miter lim="966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5" name="Google Shape;365;p30"/>
            <p:cNvSpPr/>
            <p:nvPr/>
          </p:nvSpPr>
          <p:spPr>
            <a:xfrm>
              <a:off x="2491581" y="-307187"/>
              <a:ext cx="31254" cy="43948"/>
            </a:xfrm>
            <a:custGeom>
              <a:avLst/>
              <a:gdLst/>
              <a:ahLst/>
              <a:cxnLst/>
              <a:rect l="l" t="t" r="r" b="b"/>
              <a:pathLst>
                <a:path w="406" h="571" fill="none" extrusionOk="0">
                  <a:moveTo>
                    <a:pt x="396" y="135"/>
                  </a:moveTo>
                  <a:cubicBezTo>
                    <a:pt x="387" y="106"/>
                    <a:pt x="377" y="87"/>
                    <a:pt x="358" y="68"/>
                  </a:cubicBezTo>
                  <a:cubicBezTo>
                    <a:pt x="338" y="48"/>
                    <a:pt x="319" y="29"/>
                    <a:pt x="290" y="19"/>
                  </a:cubicBezTo>
                  <a:cubicBezTo>
                    <a:pt x="271" y="10"/>
                    <a:pt x="242" y="0"/>
                    <a:pt x="203" y="0"/>
                  </a:cubicBezTo>
                  <a:cubicBezTo>
                    <a:pt x="164" y="0"/>
                    <a:pt x="135" y="10"/>
                    <a:pt x="116" y="19"/>
                  </a:cubicBezTo>
                  <a:cubicBezTo>
                    <a:pt x="87" y="29"/>
                    <a:pt x="68" y="48"/>
                    <a:pt x="48" y="68"/>
                  </a:cubicBezTo>
                  <a:cubicBezTo>
                    <a:pt x="39" y="87"/>
                    <a:pt x="19" y="106"/>
                    <a:pt x="19" y="135"/>
                  </a:cubicBezTo>
                  <a:cubicBezTo>
                    <a:pt x="10" y="164"/>
                    <a:pt x="0" y="193"/>
                    <a:pt x="0" y="222"/>
                  </a:cubicBezTo>
                  <a:cubicBezTo>
                    <a:pt x="0" y="242"/>
                    <a:pt x="0" y="271"/>
                    <a:pt x="0" y="290"/>
                  </a:cubicBezTo>
                  <a:cubicBezTo>
                    <a:pt x="0" y="309"/>
                    <a:pt x="0" y="329"/>
                    <a:pt x="0" y="358"/>
                  </a:cubicBezTo>
                  <a:cubicBezTo>
                    <a:pt x="0" y="387"/>
                    <a:pt x="10" y="416"/>
                    <a:pt x="19" y="445"/>
                  </a:cubicBezTo>
                  <a:cubicBezTo>
                    <a:pt x="19" y="464"/>
                    <a:pt x="39" y="493"/>
                    <a:pt x="48" y="512"/>
                  </a:cubicBezTo>
                  <a:cubicBezTo>
                    <a:pt x="68" y="532"/>
                    <a:pt x="87" y="541"/>
                    <a:pt x="116" y="561"/>
                  </a:cubicBezTo>
                  <a:cubicBezTo>
                    <a:pt x="135" y="570"/>
                    <a:pt x="164" y="570"/>
                    <a:pt x="203" y="570"/>
                  </a:cubicBezTo>
                  <a:cubicBezTo>
                    <a:pt x="242" y="570"/>
                    <a:pt x="271" y="570"/>
                    <a:pt x="290" y="561"/>
                  </a:cubicBezTo>
                  <a:cubicBezTo>
                    <a:pt x="319" y="541"/>
                    <a:pt x="338" y="532"/>
                    <a:pt x="358" y="512"/>
                  </a:cubicBezTo>
                  <a:cubicBezTo>
                    <a:pt x="377" y="493"/>
                    <a:pt x="387" y="464"/>
                    <a:pt x="396" y="445"/>
                  </a:cubicBezTo>
                  <a:cubicBezTo>
                    <a:pt x="396" y="416"/>
                    <a:pt x="406" y="387"/>
                    <a:pt x="406" y="358"/>
                  </a:cubicBezTo>
                  <a:cubicBezTo>
                    <a:pt x="406" y="329"/>
                    <a:pt x="406" y="309"/>
                    <a:pt x="406" y="290"/>
                  </a:cubicBezTo>
                  <a:cubicBezTo>
                    <a:pt x="406" y="271"/>
                    <a:pt x="406" y="242"/>
                    <a:pt x="406" y="222"/>
                  </a:cubicBezTo>
                  <a:cubicBezTo>
                    <a:pt x="406" y="193"/>
                    <a:pt x="396" y="164"/>
                    <a:pt x="396" y="135"/>
                  </a:cubicBezTo>
                  <a:close/>
                  <a:moveTo>
                    <a:pt x="77" y="290"/>
                  </a:moveTo>
                  <a:cubicBezTo>
                    <a:pt x="77" y="271"/>
                    <a:pt x="77" y="242"/>
                    <a:pt x="77" y="222"/>
                  </a:cubicBezTo>
                  <a:cubicBezTo>
                    <a:pt x="77" y="174"/>
                    <a:pt x="87" y="135"/>
                    <a:pt x="106" y="106"/>
                  </a:cubicBezTo>
                  <a:cubicBezTo>
                    <a:pt x="135" y="87"/>
                    <a:pt x="164" y="77"/>
                    <a:pt x="203" y="77"/>
                  </a:cubicBezTo>
                  <a:cubicBezTo>
                    <a:pt x="242" y="77"/>
                    <a:pt x="280" y="87"/>
                    <a:pt x="300" y="106"/>
                  </a:cubicBezTo>
                  <a:cubicBezTo>
                    <a:pt x="319" y="135"/>
                    <a:pt x="329" y="174"/>
                    <a:pt x="329" y="222"/>
                  </a:cubicBezTo>
                  <a:cubicBezTo>
                    <a:pt x="329" y="242"/>
                    <a:pt x="329" y="271"/>
                    <a:pt x="329" y="290"/>
                  </a:cubicBezTo>
                  <a:cubicBezTo>
                    <a:pt x="329" y="309"/>
                    <a:pt x="329" y="329"/>
                    <a:pt x="329" y="358"/>
                  </a:cubicBezTo>
                  <a:cubicBezTo>
                    <a:pt x="329" y="406"/>
                    <a:pt x="319" y="445"/>
                    <a:pt x="300" y="464"/>
                  </a:cubicBezTo>
                  <a:cubicBezTo>
                    <a:pt x="280" y="493"/>
                    <a:pt x="242" y="503"/>
                    <a:pt x="203" y="503"/>
                  </a:cubicBezTo>
                  <a:cubicBezTo>
                    <a:pt x="164" y="503"/>
                    <a:pt x="135" y="493"/>
                    <a:pt x="106" y="464"/>
                  </a:cubicBezTo>
                  <a:cubicBezTo>
                    <a:pt x="87" y="445"/>
                    <a:pt x="77" y="406"/>
                    <a:pt x="77" y="358"/>
                  </a:cubicBezTo>
                  <a:cubicBezTo>
                    <a:pt x="77" y="329"/>
                    <a:pt x="77" y="309"/>
                    <a:pt x="77" y="290"/>
                  </a:cubicBezTo>
                  <a:close/>
                </a:path>
              </a:pathLst>
            </a:custGeom>
            <a:noFill/>
            <a:ln w="11350" cap="flat" cmpd="sng">
              <a:solidFill>
                <a:schemeClr val="dk1"/>
              </a:solidFill>
              <a:prstDash val="solid"/>
              <a:miter lim="966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6" name="Google Shape;366;p30"/>
            <p:cNvSpPr/>
            <p:nvPr/>
          </p:nvSpPr>
          <p:spPr>
            <a:xfrm>
              <a:off x="2528762" y="-306494"/>
              <a:ext cx="31331" cy="43256"/>
            </a:xfrm>
            <a:custGeom>
              <a:avLst/>
              <a:gdLst/>
              <a:ahLst/>
              <a:cxnLst/>
              <a:rect l="l" t="t" r="r" b="b"/>
              <a:pathLst>
                <a:path w="407" h="562" fill="none" extrusionOk="0">
                  <a:moveTo>
                    <a:pt x="68" y="407"/>
                  </a:moveTo>
                  <a:cubicBezTo>
                    <a:pt x="68" y="407"/>
                    <a:pt x="68" y="407"/>
                    <a:pt x="58" y="407"/>
                  </a:cubicBezTo>
                  <a:lnTo>
                    <a:pt x="20" y="407"/>
                  </a:lnTo>
                  <a:cubicBezTo>
                    <a:pt x="20" y="407"/>
                    <a:pt x="10" y="407"/>
                    <a:pt x="10" y="407"/>
                  </a:cubicBezTo>
                  <a:cubicBezTo>
                    <a:pt x="10" y="416"/>
                    <a:pt x="0" y="416"/>
                    <a:pt x="0" y="426"/>
                  </a:cubicBezTo>
                  <a:cubicBezTo>
                    <a:pt x="10" y="436"/>
                    <a:pt x="10" y="455"/>
                    <a:pt x="20" y="474"/>
                  </a:cubicBezTo>
                  <a:cubicBezTo>
                    <a:pt x="29" y="494"/>
                    <a:pt x="39" y="503"/>
                    <a:pt x="58" y="523"/>
                  </a:cubicBezTo>
                  <a:cubicBezTo>
                    <a:pt x="68" y="532"/>
                    <a:pt x="97" y="542"/>
                    <a:pt x="116" y="552"/>
                  </a:cubicBezTo>
                  <a:cubicBezTo>
                    <a:pt x="145" y="561"/>
                    <a:pt x="174" y="561"/>
                    <a:pt x="213" y="561"/>
                  </a:cubicBezTo>
                  <a:cubicBezTo>
                    <a:pt x="232" y="561"/>
                    <a:pt x="261" y="561"/>
                    <a:pt x="290" y="552"/>
                  </a:cubicBezTo>
                  <a:cubicBezTo>
                    <a:pt x="309" y="542"/>
                    <a:pt x="329" y="532"/>
                    <a:pt x="348" y="523"/>
                  </a:cubicBezTo>
                  <a:cubicBezTo>
                    <a:pt x="367" y="503"/>
                    <a:pt x="377" y="484"/>
                    <a:pt x="387" y="465"/>
                  </a:cubicBezTo>
                  <a:cubicBezTo>
                    <a:pt x="406" y="445"/>
                    <a:pt x="406" y="416"/>
                    <a:pt x="406" y="387"/>
                  </a:cubicBezTo>
                  <a:cubicBezTo>
                    <a:pt x="406" y="368"/>
                    <a:pt x="406" y="349"/>
                    <a:pt x="396" y="329"/>
                  </a:cubicBezTo>
                  <a:cubicBezTo>
                    <a:pt x="387" y="300"/>
                    <a:pt x="377" y="291"/>
                    <a:pt x="358" y="271"/>
                  </a:cubicBezTo>
                  <a:cubicBezTo>
                    <a:pt x="338" y="262"/>
                    <a:pt x="319" y="252"/>
                    <a:pt x="300" y="242"/>
                  </a:cubicBezTo>
                  <a:cubicBezTo>
                    <a:pt x="280" y="233"/>
                    <a:pt x="251" y="233"/>
                    <a:pt x="232" y="233"/>
                  </a:cubicBezTo>
                  <a:lnTo>
                    <a:pt x="367" y="78"/>
                  </a:lnTo>
                  <a:cubicBezTo>
                    <a:pt x="377" y="78"/>
                    <a:pt x="377" y="68"/>
                    <a:pt x="377" y="68"/>
                  </a:cubicBezTo>
                  <a:cubicBezTo>
                    <a:pt x="387" y="59"/>
                    <a:pt x="387" y="59"/>
                    <a:pt x="387" y="49"/>
                  </a:cubicBezTo>
                  <a:lnTo>
                    <a:pt x="387" y="20"/>
                  </a:lnTo>
                  <a:cubicBezTo>
                    <a:pt x="387" y="20"/>
                    <a:pt x="377" y="10"/>
                    <a:pt x="377" y="10"/>
                  </a:cubicBezTo>
                  <a:cubicBezTo>
                    <a:pt x="377" y="1"/>
                    <a:pt x="367" y="1"/>
                    <a:pt x="358" y="1"/>
                  </a:cubicBezTo>
                  <a:lnTo>
                    <a:pt x="49" y="1"/>
                  </a:lnTo>
                  <a:cubicBezTo>
                    <a:pt x="49" y="1"/>
                    <a:pt x="39" y="1"/>
                    <a:pt x="39" y="10"/>
                  </a:cubicBezTo>
                  <a:cubicBezTo>
                    <a:pt x="29" y="10"/>
                    <a:pt x="29" y="20"/>
                    <a:pt x="29" y="20"/>
                  </a:cubicBezTo>
                  <a:lnTo>
                    <a:pt x="29" y="49"/>
                  </a:lnTo>
                  <a:cubicBezTo>
                    <a:pt x="29" y="59"/>
                    <a:pt x="29" y="59"/>
                    <a:pt x="39" y="68"/>
                  </a:cubicBezTo>
                  <a:cubicBezTo>
                    <a:pt x="39" y="68"/>
                    <a:pt x="49" y="68"/>
                    <a:pt x="49" y="68"/>
                  </a:cubicBezTo>
                  <a:lnTo>
                    <a:pt x="280" y="68"/>
                  </a:lnTo>
                  <a:lnTo>
                    <a:pt x="135" y="223"/>
                  </a:lnTo>
                  <a:cubicBezTo>
                    <a:pt x="135" y="233"/>
                    <a:pt x="126" y="233"/>
                    <a:pt x="126" y="233"/>
                  </a:cubicBezTo>
                  <a:cubicBezTo>
                    <a:pt x="126" y="242"/>
                    <a:pt x="126" y="242"/>
                    <a:pt x="126" y="252"/>
                  </a:cubicBezTo>
                  <a:lnTo>
                    <a:pt x="126" y="281"/>
                  </a:lnTo>
                  <a:cubicBezTo>
                    <a:pt x="126" y="281"/>
                    <a:pt x="126" y="291"/>
                    <a:pt x="126" y="291"/>
                  </a:cubicBezTo>
                  <a:cubicBezTo>
                    <a:pt x="135" y="300"/>
                    <a:pt x="135" y="300"/>
                    <a:pt x="145" y="300"/>
                  </a:cubicBezTo>
                  <a:lnTo>
                    <a:pt x="213" y="300"/>
                  </a:lnTo>
                  <a:cubicBezTo>
                    <a:pt x="222" y="300"/>
                    <a:pt x="242" y="300"/>
                    <a:pt x="261" y="300"/>
                  </a:cubicBezTo>
                  <a:cubicBezTo>
                    <a:pt x="271" y="310"/>
                    <a:pt x="290" y="310"/>
                    <a:pt x="300" y="320"/>
                  </a:cubicBezTo>
                  <a:cubicBezTo>
                    <a:pt x="309" y="329"/>
                    <a:pt x="319" y="339"/>
                    <a:pt x="319" y="349"/>
                  </a:cubicBezTo>
                  <a:cubicBezTo>
                    <a:pt x="329" y="358"/>
                    <a:pt x="329" y="378"/>
                    <a:pt x="329" y="387"/>
                  </a:cubicBezTo>
                  <a:cubicBezTo>
                    <a:pt x="329" y="407"/>
                    <a:pt x="329" y="426"/>
                    <a:pt x="319" y="436"/>
                  </a:cubicBezTo>
                  <a:cubicBezTo>
                    <a:pt x="319" y="445"/>
                    <a:pt x="309" y="455"/>
                    <a:pt x="300" y="465"/>
                  </a:cubicBezTo>
                  <a:cubicBezTo>
                    <a:pt x="280" y="474"/>
                    <a:pt x="271" y="484"/>
                    <a:pt x="261" y="484"/>
                  </a:cubicBezTo>
                  <a:cubicBezTo>
                    <a:pt x="242" y="494"/>
                    <a:pt x="222" y="494"/>
                    <a:pt x="213" y="494"/>
                  </a:cubicBezTo>
                  <a:cubicBezTo>
                    <a:pt x="184" y="494"/>
                    <a:pt x="164" y="494"/>
                    <a:pt x="145" y="484"/>
                  </a:cubicBezTo>
                  <a:cubicBezTo>
                    <a:pt x="135" y="484"/>
                    <a:pt x="126" y="474"/>
                    <a:pt x="116" y="474"/>
                  </a:cubicBezTo>
                  <a:cubicBezTo>
                    <a:pt x="107" y="465"/>
                    <a:pt x="97" y="455"/>
                    <a:pt x="87" y="445"/>
                  </a:cubicBezTo>
                  <a:cubicBezTo>
                    <a:pt x="87" y="436"/>
                    <a:pt x="78" y="426"/>
                    <a:pt x="78" y="426"/>
                  </a:cubicBezTo>
                  <a:cubicBezTo>
                    <a:pt x="78" y="416"/>
                    <a:pt x="78" y="416"/>
                    <a:pt x="68" y="407"/>
                  </a:cubicBezTo>
                  <a:close/>
                </a:path>
              </a:pathLst>
            </a:custGeom>
            <a:noFill/>
            <a:ln w="11350" cap="flat" cmpd="sng">
              <a:solidFill>
                <a:schemeClr val="dk1"/>
              </a:solidFill>
              <a:prstDash val="solid"/>
              <a:miter lim="966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7" name="Google Shape;367;p30"/>
            <p:cNvSpPr/>
            <p:nvPr/>
          </p:nvSpPr>
          <p:spPr>
            <a:xfrm>
              <a:off x="2491581" y="322638"/>
              <a:ext cx="31254" cy="43948"/>
            </a:xfrm>
            <a:custGeom>
              <a:avLst/>
              <a:gdLst/>
              <a:ahLst/>
              <a:cxnLst/>
              <a:rect l="l" t="t" r="r" b="b"/>
              <a:pathLst>
                <a:path w="406" h="571" fill="none" extrusionOk="0">
                  <a:moveTo>
                    <a:pt x="396" y="136"/>
                  </a:moveTo>
                  <a:cubicBezTo>
                    <a:pt x="387" y="107"/>
                    <a:pt x="377" y="88"/>
                    <a:pt x="358" y="59"/>
                  </a:cubicBezTo>
                  <a:cubicBezTo>
                    <a:pt x="338" y="39"/>
                    <a:pt x="319" y="30"/>
                    <a:pt x="290" y="20"/>
                  </a:cubicBezTo>
                  <a:cubicBezTo>
                    <a:pt x="271" y="10"/>
                    <a:pt x="242" y="1"/>
                    <a:pt x="203" y="1"/>
                  </a:cubicBezTo>
                  <a:cubicBezTo>
                    <a:pt x="164" y="1"/>
                    <a:pt x="135" y="10"/>
                    <a:pt x="116" y="20"/>
                  </a:cubicBezTo>
                  <a:cubicBezTo>
                    <a:pt x="87" y="30"/>
                    <a:pt x="68" y="39"/>
                    <a:pt x="48" y="59"/>
                  </a:cubicBezTo>
                  <a:cubicBezTo>
                    <a:pt x="39" y="88"/>
                    <a:pt x="19" y="107"/>
                    <a:pt x="19" y="136"/>
                  </a:cubicBezTo>
                  <a:cubicBezTo>
                    <a:pt x="10" y="155"/>
                    <a:pt x="0" y="184"/>
                    <a:pt x="0" y="223"/>
                  </a:cubicBezTo>
                  <a:cubicBezTo>
                    <a:pt x="0" y="242"/>
                    <a:pt x="0" y="262"/>
                    <a:pt x="0" y="281"/>
                  </a:cubicBezTo>
                  <a:cubicBezTo>
                    <a:pt x="0" y="310"/>
                    <a:pt x="0" y="329"/>
                    <a:pt x="0" y="349"/>
                  </a:cubicBezTo>
                  <a:cubicBezTo>
                    <a:pt x="0" y="387"/>
                    <a:pt x="10" y="416"/>
                    <a:pt x="19" y="436"/>
                  </a:cubicBezTo>
                  <a:cubicBezTo>
                    <a:pt x="19" y="465"/>
                    <a:pt x="39" y="484"/>
                    <a:pt x="48" y="513"/>
                  </a:cubicBezTo>
                  <a:cubicBezTo>
                    <a:pt x="68" y="532"/>
                    <a:pt x="87" y="542"/>
                    <a:pt x="116" y="552"/>
                  </a:cubicBezTo>
                  <a:cubicBezTo>
                    <a:pt x="135" y="561"/>
                    <a:pt x="164" y="571"/>
                    <a:pt x="203" y="571"/>
                  </a:cubicBezTo>
                  <a:cubicBezTo>
                    <a:pt x="242" y="571"/>
                    <a:pt x="271" y="561"/>
                    <a:pt x="290" y="552"/>
                  </a:cubicBezTo>
                  <a:cubicBezTo>
                    <a:pt x="319" y="542"/>
                    <a:pt x="338" y="532"/>
                    <a:pt x="358" y="513"/>
                  </a:cubicBezTo>
                  <a:cubicBezTo>
                    <a:pt x="377" y="484"/>
                    <a:pt x="387" y="465"/>
                    <a:pt x="396" y="436"/>
                  </a:cubicBezTo>
                  <a:cubicBezTo>
                    <a:pt x="396" y="416"/>
                    <a:pt x="406" y="387"/>
                    <a:pt x="406" y="349"/>
                  </a:cubicBezTo>
                  <a:cubicBezTo>
                    <a:pt x="406" y="329"/>
                    <a:pt x="406" y="310"/>
                    <a:pt x="406" y="281"/>
                  </a:cubicBezTo>
                  <a:cubicBezTo>
                    <a:pt x="406" y="262"/>
                    <a:pt x="406" y="242"/>
                    <a:pt x="406" y="223"/>
                  </a:cubicBezTo>
                  <a:cubicBezTo>
                    <a:pt x="406" y="184"/>
                    <a:pt x="396" y="155"/>
                    <a:pt x="396" y="136"/>
                  </a:cubicBezTo>
                  <a:close/>
                  <a:moveTo>
                    <a:pt x="77" y="281"/>
                  </a:moveTo>
                  <a:cubicBezTo>
                    <a:pt x="77" y="262"/>
                    <a:pt x="77" y="242"/>
                    <a:pt x="77" y="223"/>
                  </a:cubicBezTo>
                  <a:cubicBezTo>
                    <a:pt x="77" y="165"/>
                    <a:pt x="87" y="136"/>
                    <a:pt x="106" y="107"/>
                  </a:cubicBezTo>
                  <a:cubicBezTo>
                    <a:pt x="135" y="88"/>
                    <a:pt x="164" y="68"/>
                    <a:pt x="203" y="68"/>
                  </a:cubicBezTo>
                  <a:cubicBezTo>
                    <a:pt x="242" y="68"/>
                    <a:pt x="280" y="88"/>
                    <a:pt x="300" y="107"/>
                  </a:cubicBezTo>
                  <a:cubicBezTo>
                    <a:pt x="319" y="136"/>
                    <a:pt x="329" y="165"/>
                    <a:pt x="329" y="223"/>
                  </a:cubicBezTo>
                  <a:cubicBezTo>
                    <a:pt x="329" y="242"/>
                    <a:pt x="329" y="262"/>
                    <a:pt x="329" y="281"/>
                  </a:cubicBezTo>
                  <a:cubicBezTo>
                    <a:pt x="329" y="310"/>
                    <a:pt x="329" y="329"/>
                    <a:pt x="329" y="349"/>
                  </a:cubicBezTo>
                  <a:cubicBezTo>
                    <a:pt x="329" y="407"/>
                    <a:pt x="319" y="436"/>
                    <a:pt x="300" y="465"/>
                  </a:cubicBezTo>
                  <a:cubicBezTo>
                    <a:pt x="280" y="484"/>
                    <a:pt x="242" y="503"/>
                    <a:pt x="203" y="503"/>
                  </a:cubicBezTo>
                  <a:cubicBezTo>
                    <a:pt x="164" y="503"/>
                    <a:pt x="135" y="484"/>
                    <a:pt x="106" y="465"/>
                  </a:cubicBezTo>
                  <a:cubicBezTo>
                    <a:pt x="87" y="436"/>
                    <a:pt x="77" y="407"/>
                    <a:pt x="77" y="349"/>
                  </a:cubicBezTo>
                  <a:cubicBezTo>
                    <a:pt x="77" y="329"/>
                    <a:pt x="77" y="310"/>
                    <a:pt x="77" y="281"/>
                  </a:cubicBezTo>
                  <a:close/>
                </a:path>
              </a:pathLst>
            </a:custGeom>
            <a:noFill/>
            <a:ln w="11350" cap="flat" cmpd="sng">
              <a:solidFill>
                <a:schemeClr val="dk1"/>
              </a:solidFill>
              <a:prstDash val="solid"/>
              <a:miter lim="966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8" name="Google Shape;368;p30"/>
            <p:cNvSpPr/>
            <p:nvPr/>
          </p:nvSpPr>
          <p:spPr>
            <a:xfrm>
              <a:off x="2527992" y="323408"/>
              <a:ext cx="33563" cy="42486"/>
            </a:xfrm>
            <a:custGeom>
              <a:avLst/>
              <a:gdLst/>
              <a:ahLst/>
              <a:cxnLst/>
              <a:rect l="l" t="t" r="r" b="b"/>
              <a:pathLst>
                <a:path w="436" h="552" fill="none" extrusionOk="0">
                  <a:moveTo>
                    <a:pt x="329" y="551"/>
                  </a:moveTo>
                  <a:cubicBezTo>
                    <a:pt x="339" y="551"/>
                    <a:pt x="339" y="551"/>
                    <a:pt x="348" y="551"/>
                  </a:cubicBezTo>
                  <a:cubicBezTo>
                    <a:pt x="348" y="542"/>
                    <a:pt x="348" y="542"/>
                    <a:pt x="348" y="532"/>
                  </a:cubicBezTo>
                  <a:lnTo>
                    <a:pt x="348" y="426"/>
                  </a:lnTo>
                  <a:lnTo>
                    <a:pt x="416" y="426"/>
                  </a:lnTo>
                  <a:cubicBezTo>
                    <a:pt x="426" y="426"/>
                    <a:pt x="426" y="416"/>
                    <a:pt x="435" y="416"/>
                  </a:cubicBezTo>
                  <a:cubicBezTo>
                    <a:pt x="435" y="416"/>
                    <a:pt x="435" y="406"/>
                    <a:pt x="435" y="397"/>
                  </a:cubicBezTo>
                  <a:lnTo>
                    <a:pt x="435" y="368"/>
                  </a:lnTo>
                  <a:cubicBezTo>
                    <a:pt x="435" y="368"/>
                    <a:pt x="435" y="358"/>
                    <a:pt x="435" y="358"/>
                  </a:cubicBezTo>
                  <a:cubicBezTo>
                    <a:pt x="426" y="348"/>
                    <a:pt x="426" y="348"/>
                    <a:pt x="416" y="348"/>
                  </a:cubicBezTo>
                  <a:lnTo>
                    <a:pt x="348" y="348"/>
                  </a:lnTo>
                  <a:lnTo>
                    <a:pt x="348" y="20"/>
                  </a:lnTo>
                  <a:cubicBezTo>
                    <a:pt x="348" y="10"/>
                    <a:pt x="348" y="10"/>
                    <a:pt x="348" y="0"/>
                  </a:cubicBezTo>
                  <a:cubicBezTo>
                    <a:pt x="339" y="0"/>
                    <a:pt x="339" y="0"/>
                    <a:pt x="329" y="0"/>
                  </a:cubicBezTo>
                  <a:lnTo>
                    <a:pt x="300" y="0"/>
                  </a:lnTo>
                  <a:cubicBezTo>
                    <a:pt x="290" y="0"/>
                    <a:pt x="281" y="0"/>
                    <a:pt x="281" y="0"/>
                  </a:cubicBezTo>
                  <a:cubicBezTo>
                    <a:pt x="271" y="10"/>
                    <a:pt x="271" y="10"/>
                    <a:pt x="271" y="20"/>
                  </a:cubicBezTo>
                  <a:lnTo>
                    <a:pt x="20" y="348"/>
                  </a:lnTo>
                  <a:cubicBezTo>
                    <a:pt x="10" y="348"/>
                    <a:pt x="10" y="358"/>
                    <a:pt x="10" y="358"/>
                  </a:cubicBezTo>
                  <a:cubicBezTo>
                    <a:pt x="10" y="368"/>
                    <a:pt x="1" y="368"/>
                    <a:pt x="1" y="368"/>
                  </a:cubicBezTo>
                  <a:lnTo>
                    <a:pt x="1" y="397"/>
                  </a:lnTo>
                  <a:cubicBezTo>
                    <a:pt x="1" y="406"/>
                    <a:pt x="10" y="416"/>
                    <a:pt x="10" y="416"/>
                  </a:cubicBezTo>
                  <a:cubicBezTo>
                    <a:pt x="20" y="416"/>
                    <a:pt x="20" y="426"/>
                    <a:pt x="30" y="426"/>
                  </a:cubicBezTo>
                  <a:lnTo>
                    <a:pt x="271" y="426"/>
                  </a:lnTo>
                  <a:lnTo>
                    <a:pt x="271" y="532"/>
                  </a:lnTo>
                  <a:cubicBezTo>
                    <a:pt x="271" y="542"/>
                    <a:pt x="281" y="542"/>
                    <a:pt x="281" y="551"/>
                  </a:cubicBezTo>
                  <a:cubicBezTo>
                    <a:pt x="290" y="551"/>
                    <a:pt x="290" y="551"/>
                    <a:pt x="300" y="551"/>
                  </a:cubicBezTo>
                  <a:close/>
                  <a:moveTo>
                    <a:pt x="107" y="348"/>
                  </a:moveTo>
                  <a:lnTo>
                    <a:pt x="271" y="126"/>
                  </a:lnTo>
                  <a:lnTo>
                    <a:pt x="271" y="348"/>
                  </a:lnTo>
                  <a:close/>
                </a:path>
              </a:pathLst>
            </a:custGeom>
            <a:noFill/>
            <a:ln w="11350" cap="flat" cmpd="sng">
              <a:solidFill>
                <a:schemeClr val="dk1"/>
              </a:solidFill>
              <a:prstDash val="solid"/>
              <a:miter lim="966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matchingName="Title and body">
  <p:cSld name="TITLE_AND_BODY">
    <p:spTree>
      <p:nvGrpSpPr>
        <p:cNvPr id="35" name="Shape 35"/>
        <p:cNvGrpSpPr/>
        <p:nvPr/>
      </p:nvGrpSpPr>
      <p:grpSpPr>
        <a:xfrm>
          <a:off x="0" y="0"/>
          <a:ext cx="0" cy="0"/>
          <a:chOff x="0" y="0"/>
          <a:chExt cx="0" cy="0"/>
        </a:xfrm>
      </p:grpSpPr>
      <p:sp>
        <p:nvSpPr>
          <p:cNvPr id="36" name="Google Shape;36;p4"/>
          <p:cNvSpPr/>
          <p:nvPr/>
        </p:nvSpPr>
        <p:spPr>
          <a:xfrm>
            <a:off x="0" y="0"/>
            <a:ext cx="9144000" cy="5143500"/>
          </a:xfrm>
          <a:prstGeom prst="rect">
            <a:avLst/>
          </a:prstGeom>
          <a:solidFill>
            <a:srgbClr val="010C1D">
              <a:alpha val="84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pic>
        <p:nvPicPr>
          <p:cNvPr id="37" name="Google Shape;37;p4"/>
          <p:cNvPicPr preferRelativeResize="0"/>
          <p:nvPr/>
        </p:nvPicPr>
        <p:blipFill>
          <a:blip r:embed="rId2"/>
          <a:stretch>
            <a:fillRect/>
          </a:stretch>
        </p:blipFill>
        <p:spPr>
          <a:xfrm>
            <a:off x="-737550" y="-723950"/>
            <a:ext cx="10711301" cy="6591401"/>
          </a:xfrm>
          <a:prstGeom prst="rect">
            <a:avLst/>
          </a:prstGeom>
          <a:noFill/>
          <a:ln>
            <a:noFill/>
          </a:ln>
        </p:spPr>
      </p:pic>
      <p:sp>
        <p:nvSpPr>
          <p:cNvPr id="38" name="Google Shape;38;p4"/>
          <p:cNvSpPr txBox="1"/>
          <p:nvPr>
            <p:ph type="title"/>
          </p:nvPr>
        </p:nvSpPr>
        <p:spPr>
          <a:xfrm>
            <a:off x="713225" y="539500"/>
            <a:ext cx="7717500" cy="572700"/>
          </a:xfrm>
          <a:prstGeom prst="rect">
            <a:avLst/>
          </a:prstGeom>
          <a:effectLst>
            <a:outerShdw blurRad="314325" dist="19050" dir="3960000" algn="bl" rotWithShape="0">
              <a:schemeClr val="accent3">
                <a:alpha val="99000"/>
              </a:schemeClr>
            </a:outerShdw>
          </a:effectLst>
        </p:spPr>
        <p:txBody>
          <a:bodyPr spcFirstLastPara="1" wrap="square" lIns="91425" tIns="91425" rIns="91425" bIns="91425" anchor="ctr" anchorCtr="0">
            <a:noAutofit/>
          </a:bodyPr>
          <a:lstStyle>
            <a:lvl1pPr lvl="0">
              <a:spcBef>
                <a:spcPts val="0"/>
              </a:spcBef>
              <a:spcAft>
                <a:spcPts val="0"/>
              </a:spcAft>
              <a:buSzPts val="2800"/>
              <a:buNone/>
              <a:defRPr sz="3000">
                <a:solidFill>
                  <a:schemeClr val="lt1"/>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9" name="Google Shape;39;p4"/>
          <p:cNvSpPr txBox="1"/>
          <p:nvPr>
            <p:ph type="body" idx="1"/>
          </p:nvPr>
        </p:nvSpPr>
        <p:spPr>
          <a:xfrm>
            <a:off x="713225" y="1246950"/>
            <a:ext cx="7717500" cy="6153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sz="1200"/>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p:txBody>
      </p:sp>
      <p:sp>
        <p:nvSpPr>
          <p:cNvPr id="40" name="Google Shape;40;p4"/>
          <p:cNvSpPr txBox="1"/>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GB"/>
            </a:fld>
            <a:endParaRPr lang="en-GB"/>
          </a:p>
        </p:txBody>
      </p:sp>
      <p:sp>
        <p:nvSpPr>
          <p:cNvPr id="41" name="Google Shape;41;p4"/>
          <p:cNvSpPr/>
          <p:nvPr/>
        </p:nvSpPr>
        <p:spPr>
          <a:xfrm>
            <a:off x="550475" y="539500"/>
            <a:ext cx="8043000" cy="4069200"/>
          </a:xfrm>
          <a:prstGeom prst="rect">
            <a:avLst/>
          </a:prstGeom>
          <a:noFill/>
          <a:ln w="9525" cap="flat" cmpd="sng">
            <a:solidFill>
              <a:schemeClr val="accent3"/>
            </a:solidFill>
            <a:prstDash val="solid"/>
            <a:round/>
            <a:headEnd type="none" w="sm" len="sm"/>
            <a:tailEnd type="none" w="sm" len="sm"/>
          </a:ln>
          <a:effectLst>
            <a:outerShdw blurRad="285750" dist="19050" dir="6120000" algn="bl" rotWithShape="0">
              <a:srgbClr val="000000">
                <a:alpha val="9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cxnSp>
        <p:nvCxnSpPr>
          <p:cNvPr id="42" name="Google Shape;42;p4"/>
          <p:cNvCxnSpPr/>
          <p:nvPr/>
        </p:nvCxnSpPr>
        <p:spPr>
          <a:xfrm>
            <a:off x="564600" y="1862250"/>
            <a:ext cx="8014800" cy="0"/>
          </a:xfrm>
          <a:prstGeom prst="straightConnector1">
            <a:avLst/>
          </a:prstGeom>
          <a:noFill/>
          <a:ln w="9525" cap="flat" cmpd="sng">
            <a:solidFill>
              <a:schemeClr val="accent3"/>
            </a:solidFill>
            <a:prstDash val="solid"/>
            <a:round/>
            <a:headEnd type="none" w="med" len="med"/>
            <a:tailEnd type="none" w="med" len="med"/>
          </a:ln>
        </p:spPr>
      </p:cxnSp>
      <p:cxnSp>
        <p:nvCxnSpPr>
          <p:cNvPr id="43" name="Google Shape;43;p4"/>
          <p:cNvCxnSpPr/>
          <p:nvPr/>
        </p:nvCxnSpPr>
        <p:spPr>
          <a:xfrm>
            <a:off x="550475" y="4117750"/>
            <a:ext cx="8014800" cy="0"/>
          </a:xfrm>
          <a:prstGeom prst="straightConnector1">
            <a:avLst/>
          </a:prstGeom>
          <a:noFill/>
          <a:ln w="9525" cap="flat" cmpd="sng">
            <a:solidFill>
              <a:schemeClr val="accent3"/>
            </a:solidFill>
            <a:prstDash val="solid"/>
            <a:round/>
            <a:headEnd type="none" w="med" len="med"/>
            <a:tailEnd type="none" w="med" len="med"/>
          </a:ln>
        </p:spPr>
      </p:cxnSp>
      <p:pic>
        <p:nvPicPr>
          <p:cNvPr id="44" name="Google Shape;44;p4"/>
          <p:cNvPicPr preferRelativeResize="0"/>
          <p:nvPr/>
        </p:nvPicPr>
        <p:blipFill>
          <a:blip r:embed="rId3"/>
          <a:stretch>
            <a:fillRect/>
          </a:stretch>
        </p:blipFill>
        <p:spPr>
          <a:xfrm>
            <a:off x="7095900" y="539500"/>
            <a:ext cx="1476999" cy="1320601"/>
          </a:xfrm>
          <a:prstGeom prst="rect">
            <a:avLst/>
          </a:prstGeom>
          <a:noFill/>
          <a:ln>
            <a:noFill/>
          </a:ln>
        </p:spPr>
      </p:pic>
      <p:cxnSp>
        <p:nvCxnSpPr>
          <p:cNvPr id="45" name="Google Shape;45;p4"/>
          <p:cNvCxnSpPr/>
          <p:nvPr/>
        </p:nvCxnSpPr>
        <p:spPr>
          <a:xfrm rot="10800000">
            <a:off x="8265825" y="2009575"/>
            <a:ext cx="0" cy="1362000"/>
          </a:xfrm>
          <a:prstGeom prst="straightConnector1">
            <a:avLst/>
          </a:prstGeom>
          <a:noFill/>
          <a:ln w="9525" cap="flat" cmpd="sng">
            <a:solidFill>
              <a:schemeClr val="dk1"/>
            </a:solidFill>
            <a:prstDash val="solid"/>
            <a:round/>
            <a:headEnd type="none" w="med" len="med"/>
            <a:tailEnd type="none" w="med" len="med"/>
          </a:ln>
          <a:effectLst>
            <a:outerShdw blurRad="257175" algn="bl" rotWithShape="0">
              <a:schemeClr val="accent3">
                <a:alpha val="90000"/>
              </a:schemeClr>
            </a:outerShdw>
          </a:effectLst>
        </p:spPr>
      </p:cxnSp>
      <p:sp>
        <p:nvSpPr>
          <p:cNvPr id="46" name="Google Shape;46;p4"/>
          <p:cNvSpPr/>
          <p:nvPr/>
        </p:nvSpPr>
        <p:spPr>
          <a:xfrm>
            <a:off x="8059275" y="3571813"/>
            <a:ext cx="413100" cy="413100"/>
          </a:xfrm>
          <a:prstGeom prst="star4">
            <a:avLst>
              <a:gd name="adj" fmla="val 12500"/>
            </a:avLst>
          </a:prstGeom>
          <a:solidFill>
            <a:schemeClr val="dk1"/>
          </a:solidFill>
          <a:ln>
            <a:noFill/>
          </a:ln>
          <a:effectLst>
            <a:outerShdw blurRad="342900" dist="19050" dir="840000" algn="bl" rotWithShape="0">
              <a:schemeClr val="accent3">
                <a:alpha val="8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ext 6">
  <p:cSld name="SECTION_TITLE_AND_DESCRIPTION_1_2">
    <p:spTree>
      <p:nvGrpSpPr>
        <p:cNvPr id="369" name="Shape 369"/>
        <p:cNvGrpSpPr/>
        <p:nvPr/>
      </p:nvGrpSpPr>
      <p:grpSpPr>
        <a:xfrm>
          <a:off x="0" y="0"/>
          <a:ext cx="0" cy="0"/>
          <a:chOff x="0" y="0"/>
          <a:chExt cx="0" cy="0"/>
        </a:xfrm>
      </p:grpSpPr>
      <p:sp>
        <p:nvSpPr>
          <p:cNvPr id="370" name="Google Shape;370;p31"/>
          <p:cNvSpPr/>
          <p:nvPr/>
        </p:nvSpPr>
        <p:spPr>
          <a:xfrm>
            <a:off x="0" y="0"/>
            <a:ext cx="9144000" cy="5143500"/>
          </a:xfrm>
          <a:prstGeom prst="rect">
            <a:avLst/>
          </a:prstGeom>
          <a:solidFill>
            <a:srgbClr val="010C1D">
              <a:alpha val="84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pic>
        <p:nvPicPr>
          <p:cNvPr id="371" name="Google Shape;371;p31"/>
          <p:cNvPicPr preferRelativeResize="0"/>
          <p:nvPr/>
        </p:nvPicPr>
        <p:blipFill>
          <a:blip r:embed="rId2"/>
          <a:stretch>
            <a:fillRect/>
          </a:stretch>
        </p:blipFill>
        <p:spPr>
          <a:xfrm>
            <a:off x="-737550" y="-723950"/>
            <a:ext cx="10711301" cy="6591401"/>
          </a:xfrm>
          <a:prstGeom prst="rect">
            <a:avLst/>
          </a:prstGeom>
          <a:noFill/>
          <a:ln>
            <a:noFill/>
          </a:ln>
        </p:spPr>
      </p:pic>
      <p:sp>
        <p:nvSpPr>
          <p:cNvPr id="372" name="Google Shape;372;p31"/>
          <p:cNvSpPr txBox="1"/>
          <p:nvPr>
            <p:ph type="subTitle" idx="1"/>
          </p:nvPr>
        </p:nvSpPr>
        <p:spPr>
          <a:xfrm>
            <a:off x="741700" y="2248875"/>
            <a:ext cx="3712800" cy="8841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373" name="Google Shape;373;p31"/>
          <p:cNvSpPr txBox="1"/>
          <p:nvPr>
            <p:ph type="title"/>
          </p:nvPr>
        </p:nvSpPr>
        <p:spPr>
          <a:xfrm>
            <a:off x="741775" y="1678175"/>
            <a:ext cx="3712800" cy="572700"/>
          </a:xfrm>
          <a:prstGeom prst="rect">
            <a:avLst/>
          </a:prstGeom>
          <a:noFill/>
          <a:ln>
            <a:noFill/>
          </a:ln>
          <a:effectLst>
            <a:outerShdw blurRad="457200" dist="38100" dir="5400000" algn="bl" rotWithShape="0">
              <a:schemeClr val="accent3">
                <a:alpha val="95000"/>
              </a:schemeClr>
            </a:outerShdw>
          </a:effectLst>
        </p:spPr>
        <p:txBody>
          <a:bodyPr spcFirstLastPara="1" wrap="square" lIns="91425" tIns="91425" rIns="91425" bIns="91425" anchor="t" anchorCtr="0">
            <a:noAutofit/>
          </a:bodyPr>
          <a:lstStyle>
            <a:lvl1pPr lvl="0" algn="r" rtl="0">
              <a:spcBef>
                <a:spcPts val="0"/>
              </a:spcBef>
              <a:spcAft>
                <a:spcPts val="0"/>
              </a:spcAft>
              <a:buSzPts val="4000"/>
              <a:buNone/>
              <a:defRPr sz="3000"/>
            </a:lvl1pPr>
            <a:lvl2pPr lvl="1" rtl="0">
              <a:spcBef>
                <a:spcPts val="0"/>
              </a:spcBef>
              <a:spcAft>
                <a:spcPts val="0"/>
              </a:spcAft>
              <a:buSzPts val="2800"/>
              <a:buNone/>
              <a:defRPr>
                <a:latin typeface="Anaheim"/>
                <a:ea typeface="Anaheim"/>
                <a:cs typeface="Anaheim"/>
                <a:sym typeface="Anaheim"/>
              </a:defRPr>
            </a:lvl2pPr>
            <a:lvl3pPr lvl="2" rtl="0">
              <a:spcBef>
                <a:spcPts val="0"/>
              </a:spcBef>
              <a:spcAft>
                <a:spcPts val="0"/>
              </a:spcAft>
              <a:buSzPts val="2800"/>
              <a:buNone/>
              <a:defRPr>
                <a:latin typeface="Anaheim"/>
                <a:ea typeface="Anaheim"/>
                <a:cs typeface="Anaheim"/>
                <a:sym typeface="Anaheim"/>
              </a:defRPr>
            </a:lvl3pPr>
            <a:lvl4pPr lvl="3" rtl="0">
              <a:spcBef>
                <a:spcPts val="0"/>
              </a:spcBef>
              <a:spcAft>
                <a:spcPts val="0"/>
              </a:spcAft>
              <a:buSzPts val="2800"/>
              <a:buNone/>
              <a:defRPr>
                <a:latin typeface="Anaheim"/>
                <a:ea typeface="Anaheim"/>
                <a:cs typeface="Anaheim"/>
                <a:sym typeface="Anaheim"/>
              </a:defRPr>
            </a:lvl4pPr>
            <a:lvl5pPr lvl="4" rtl="0">
              <a:spcBef>
                <a:spcPts val="0"/>
              </a:spcBef>
              <a:spcAft>
                <a:spcPts val="0"/>
              </a:spcAft>
              <a:buSzPts val="2800"/>
              <a:buNone/>
              <a:defRPr>
                <a:latin typeface="Anaheim"/>
                <a:ea typeface="Anaheim"/>
                <a:cs typeface="Anaheim"/>
                <a:sym typeface="Anaheim"/>
              </a:defRPr>
            </a:lvl5pPr>
            <a:lvl6pPr lvl="5" rtl="0">
              <a:spcBef>
                <a:spcPts val="0"/>
              </a:spcBef>
              <a:spcAft>
                <a:spcPts val="0"/>
              </a:spcAft>
              <a:buSzPts val="2800"/>
              <a:buNone/>
              <a:defRPr>
                <a:latin typeface="Anaheim"/>
                <a:ea typeface="Anaheim"/>
                <a:cs typeface="Anaheim"/>
                <a:sym typeface="Anaheim"/>
              </a:defRPr>
            </a:lvl6pPr>
            <a:lvl7pPr lvl="6" rtl="0">
              <a:spcBef>
                <a:spcPts val="0"/>
              </a:spcBef>
              <a:spcAft>
                <a:spcPts val="0"/>
              </a:spcAft>
              <a:buSzPts val="2800"/>
              <a:buNone/>
              <a:defRPr>
                <a:latin typeface="Anaheim"/>
                <a:ea typeface="Anaheim"/>
                <a:cs typeface="Anaheim"/>
                <a:sym typeface="Anaheim"/>
              </a:defRPr>
            </a:lvl7pPr>
            <a:lvl8pPr lvl="7" rtl="0">
              <a:spcBef>
                <a:spcPts val="0"/>
              </a:spcBef>
              <a:spcAft>
                <a:spcPts val="0"/>
              </a:spcAft>
              <a:buSzPts val="2800"/>
              <a:buNone/>
              <a:defRPr>
                <a:latin typeface="Anaheim"/>
                <a:ea typeface="Anaheim"/>
                <a:cs typeface="Anaheim"/>
                <a:sym typeface="Anaheim"/>
              </a:defRPr>
            </a:lvl8pPr>
            <a:lvl9pPr lvl="8" rtl="0">
              <a:spcBef>
                <a:spcPts val="0"/>
              </a:spcBef>
              <a:spcAft>
                <a:spcPts val="0"/>
              </a:spcAft>
              <a:buSzPts val="2800"/>
              <a:buNone/>
              <a:defRPr>
                <a:latin typeface="Anaheim"/>
                <a:ea typeface="Anaheim"/>
                <a:cs typeface="Anaheim"/>
                <a:sym typeface="Anaheim"/>
              </a:defRPr>
            </a:lvl9pPr>
          </a:lstStyle>
          <a:p/>
        </p:txBody>
      </p:sp>
      <p:sp>
        <p:nvSpPr>
          <p:cNvPr id="374" name="Google Shape;374;p31"/>
          <p:cNvSpPr/>
          <p:nvPr/>
        </p:nvSpPr>
        <p:spPr>
          <a:xfrm flipH="1">
            <a:off x="713225" y="4195475"/>
            <a:ext cx="413100" cy="413100"/>
          </a:xfrm>
          <a:prstGeom prst="star4">
            <a:avLst>
              <a:gd name="adj" fmla="val 12500"/>
            </a:avLst>
          </a:prstGeom>
          <a:solidFill>
            <a:schemeClr val="dk1"/>
          </a:solidFill>
          <a:ln>
            <a:noFill/>
          </a:ln>
          <a:effectLst>
            <a:outerShdw blurRad="228600" algn="bl" rotWithShape="0">
              <a:srgbClr val="6D9EEB">
                <a:alpha val="82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cxnSp>
        <p:nvCxnSpPr>
          <p:cNvPr id="375" name="Google Shape;375;p31"/>
          <p:cNvCxnSpPr/>
          <p:nvPr/>
        </p:nvCxnSpPr>
        <p:spPr>
          <a:xfrm>
            <a:off x="1291050" y="4413850"/>
            <a:ext cx="809100" cy="0"/>
          </a:xfrm>
          <a:prstGeom prst="straightConnector1">
            <a:avLst/>
          </a:prstGeom>
          <a:noFill/>
          <a:ln w="9525" cap="flat" cmpd="sng">
            <a:solidFill>
              <a:schemeClr val="dk1"/>
            </a:solidFill>
            <a:prstDash val="solid"/>
            <a:round/>
            <a:headEnd type="none" w="med" len="med"/>
            <a:tailEnd type="none" w="med" len="med"/>
          </a:ln>
        </p:spPr>
      </p:cxnSp>
      <p:pic>
        <p:nvPicPr>
          <p:cNvPr id="376" name="Google Shape;376;p31"/>
          <p:cNvPicPr preferRelativeResize="0"/>
          <p:nvPr/>
        </p:nvPicPr>
        <p:blipFill rotWithShape="1">
          <a:blip r:embed="rId3"/>
          <a:srcRect b="63392"/>
          <a:stretch>
            <a:fillRect/>
          </a:stretch>
        </p:blipFill>
        <p:spPr>
          <a:xfrm rot="-5400000">
            <a:off x="3096951" y="3284599"/>
            <a:ext cx="430850" cy="2234852"/>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ext ">
  <p:cSld name="TITLE_AND_BODY_1">
    <p:spTree>
      <p:nvGrpSpPr>
        <p:cNvPr id="377" name="Shape 377"/>
        <p:cNvGrpSpPr/>
        <p:nvPr/>
      </p:nvGrpSpPr>
      <p:grpSpPr>
        <a:xfrm>
          <a:off x="0" y="0"/>
          <a:ext cx="0" cy="0"/>
          <a:chOff x="0" y="0"/>
          <a:chExt cx="0" cy="0"/>
        </a:xfrm>
      </p:grpSpPr>
      <p:sp>
        <p:nvSpPr>
          <p:cNvPr id="378" name="Google Shape;378;p32"/>
          <p:cNvSpPr/>
          <p:nvPr/>
        </p:nvSpPr>
        <p:spPr>
          <a:xfrm>
            <a:off x="0" y="0"/>
            <a:ext cx="9144000" cy="5143500"/>
          </a:xfrm>
          <a:prstGeom prst="rect">
            <a:avLst/>
          </a:prstGeom>
          <a:solidFill>
            <a:srgbClr val="010C1D">
              <a:alpha val="84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pic>
        <p:nvPicPr>
          <p:cNvPr id="379" name="Google Shape;379;p32"/>
          <p:cNvPicPr preferRelativeResize="0"/>
          <p:nvPr/>
        </p:nvPicPr>
        <p:blipFill>
          <a:blip r:embed="rId2"/>
          <a:stretch>
            <a:fillRect/>
          </a:stretch>
        </p:blipFill>
        <p:spPr>
          <a:xfrm>
            <a:off x="-737550" y="-723950"/>
            <a:ext cx="10711301" cy="6591401"/>
          </a:xfrm>
          <a:prstGeom prst="rect">
            <a:avLst/>
          </a:prstGeom>
          <a:noFill/>
          <a:ln>
            <a:noFill/>
          </a:ln>
        </p:spPr>
      </p:pic>
      <p:sp>
        <p:nvSpPr>
          <p:cNvPr id="380" name="Google Shape;380;p32"/>
          <p:cNvSpPr txBox="1"/>
          <p:nvPr>
            <p:ph type="title"/>
          </p:nvPr>
        </p:nvSpPr>
        <p:spPr>
          <a:xfrm>
            <a:off x="2122500" y="1202300"/>
            <a:ext cx="4899000" cy="1697400"/>
          </a:xfrm>
          <a:prstGeom prst="rect">
            <a:avLst/>
          </a:prstGeom>
          <a:noFill/>
          <a:ln>
            <a:noFill/>
          </a:ln>
          <a:effectLst>
            <a:outerShdw blurRad="257175" dist="19050" algn="bl" rotWithShape="0">
              <a:schemeClr val="accent3">
                <a:alpha val="84000"/>
              </a:schemeClr>
            </a:outerShdw>
          </a:effectLst>
        </p:spPr>
        <p:txBody>
          <a:bodyPr spcFirstLastPara="1" wrap="square" lIns="91425" tIns="91425" rIns="91425" bIns="91425" anchor="ctr" anchorCtr="0">
            <a:noAutofit/>
          </a:bodyPr>
          <a:lstStyle>
            <a:lvl1pPr lvl="0" algn="ctr" rtl="0">
              <a:spcBef>
                <a:spcPts val="0"/>
              </a:spcBef>
              <a:spcAft>
                <a:spcPts val="0"/>
              </a:spcAft>
              <a:buSzPts val="4000"/>
              <a:buNone/>
              <a:defRPr sz="12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81" name="Google Shape;381;p32"/>
          <p:cNvSpPr txBox="1"/>
          <p:nvPr>
            <p:ph type="body" idx="1"/>
          </p:nvPr>
        </p:nvSpPr>
        <p:spPr>
          <a:xfrm>
            <a:off x="2262950" y="2899625"/>
            <a:ext cx="4584600" cy="955800"/>
          </a:xfrm>
          <a:prstGeom prst="rect">
            <a:avLst/>
          </a:prstGeom>
          <a:noFill/>
          <a:ln>
            <a:noFill/>
          </a:ln>
        </p:spPr>
        <p:txBody>
          <a:bodyPr spcFirstLastPara="1" wrap="square" lIns="91425" tIns="91425" rIns="91425" bIns="91425" anchor="t" anchorCtr="0">
            <a:noAutofit/>
          </a:bodyPr>
          <a:lstStyle>
            <a:lvl1pPr marL="457200" lvl="0" indent="-342900" algn="ctr" rtl="0">
              <a:lnSpc>
                <a:spcPct val="100000"/>
              </a:lnSpc>
              <a:spcBef>
                <a:spcPts val="0"/>
              </a:spcBef>
              <a:spcAft>
                <a:spcPts val="0"/>
              </a:spcAft>
              <a:buSzPts val="1800"/>
              <a:buChar char="●"/>
              <a:defRPr sz="1600">
                <a:solidFill>
                  <a:schemeClr val="dk1"/>
                </a:solidFill>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p:txBody>
      </p:sp>
      <p:pic>
        <p:nvPicPr>
          <p:cNvPr id="382" name="Google Shape;382;p32"/>
          <p:cNvPicPr preferRelativeResize="0"/>
          <p:nvPr/>
        </p:nvPicPr>
        <p:blipFill rotWithShape="1">
          <a:blip r:embed="rId3"/>
          <a:srcRect l="3942" r="3942"/>
          <a:stretch>
            <a:fillRect/>
          </a:stretch>
        </p:blipFill>
        <p:spPr>
          <a:xfrm rot="-5400000" flipH="1">
            <a:off x="6956426" y="708824"/>
            <a:ext cx="2034449" cy="1591450"/>
          </a:xfrm>
          <a:prstGeom prst="rect">
            <a:avLst/>
          </a:prstGeom>
          <a:noFill/>
          <a:ln>
            <a:noFill/>
          </a:ln>
        </p:spPr>
      </p:pic>
      <p:sp>
        <p:nvSpPr>
          <p:cNvPr id="383" name="Google Shape;383;p32"/>
          <p:cNvSpPr/>
          <p:nvPr/>
        </p:nvSpPr>
        <p:spPr>
          <a:xfrm>
            <a:off x="7400750" y="2520763"/>
            <a:ext cx="1183500" cy="2057400"/>
          </a:xfrm>
          <a:prstGeom prst="rect">
            <a:avLst/>
          </a:prstGeom>
          <a:noFill/>
          <a:ln w="9525" cap="flat" cmpd="sng">
            <a:solidFill>
              <a:schemeClr val="accent3"/>
            </a:solidFill>
            <a:prstDash val="solid"/>
            <a:round/>
            <a:headEnd type="none" w="sm" len="sm"/>
            <a:tailEnd type="none" w="sm" len="sm"/>
          </a:ln>
          <a:effectLst>
            <a:outerShdw blurRad="385763" dist="47625" dir="5400000" algn="bl" rotWithShape="0">
              <a:schemeClr val="accent3"/>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384" name="Google Shape;384;p32"/>
          <p:cNvGrpSpPr/>
          <p:nvPr/>
        </p:nvGrpSpPr>
        <p:grpSpPr>
          <a:xfrm>
            <a:off x="7401041" y="2520733"/>
            <a:ext cx="1146868" cy="2057146"/>
            <a:chOff x="7511368" y="-1254693"/>
            <a:chExt cx="452949" cy="9630835"/>
          </a:xfrm>
        </p:grpSpPr>
        <p:sp>
          <p:nvSpPr>
            <p:cNvPr id="385" name="Google Shape;385;p32"/>
            <p:cNvSpPr/>
            <p:nvPr/>
          </p:nvSpPr>
          <p:spPr>
            <a:xfrm rot="-5400000">
              <a:off x="2975400" y="3387225"/>
              <a:ext cx="9630835" cy="346999"/>
            </a:xfrm>
            <a:custGeom>
              <a:avLst/>
              <a:gdLst/>
              <a:ahLst/>
              <a:cxnLst/>
              <a:rect l="l" t="t" r="r" b="b"/>
              <a:pathLst>
                <a:path w="41632" h="1500" fill="none" extrusionOk="0">
                  <a:moveTo>
                    <a:pt x="41631" y="1500"/>
                  </a:moveTo>
                  <a:cubicBezTo>
                    <a:pt x="39028" y="1500"/>
                    <a:pt x="39028" y="0"/>
                    <a:pt x="36425" y="0"/>
                  </a:cubicBezTo>
                  <a:cubicBezTo>
                    <a:pt x="33822" y="0"/>
                    <a:pt x="33822" y="1500"/>
                    <a:pt x="31218" y="1500"/>
                  </a:cubicBezTo>
                  <a:cubicBezTo>
                    <a:pt x="28615" y="1500"/>
                    <a:pt x="28615" y="0"/>
                    <a:pt x="26033" y="0"/>
                  </a:cubicBezTo>
                  <a:cubicBezTo>
                    <a:pt x="23430" y="0"/>
                    <a:pt x="23430" y="1500"/>
                    <a:pt x="20826" y="1500"/>
                  </a:cubicBezTo>
                  <a:cubicBezTo>
                    <a:pt x="18223" y="1500"/>
                    <a:pt x="18223" y="0"/>
                    <a:pt x="15620" y="0"/>
                  </a:cubicBezTo>
                  <a:cubicBezTo>
                    <a:pt x="13017" y="0"/>
                    <a:pt x="13017" y="1500"/>
                    <a:pt x="10413" y="1500"/>
                  </a:cubicBezTo>
                  <a:cubicBezTo>
                    <a:pt x="7810" y="1500"/>
                    <a:pt x="7810" y="0"/>
                    <a:pt x="5207" y="0"/>
                  </a:cubicBezTo>
                  <a:cubicBezTo>
                    <a:pt x="2604" y="0"/>
                    <a:pt x="2604" y="1500"/>
                    <a:pt x="1" y="1500"/>
                  </a:cubicBezTo>
                </a:path>
              </a:pathLst>
            </a:custGeom>
            <a:noFill/>
            <a:ln w="6775" cap="flat" cmpd="sng">
              <a:solidFill>
                <a:schemeClr val="dk1"/>
              </a:solidFill>
              <a:prstDash val="solid"/>
              <a:miter lim="20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6" name="Google Shape;386;p32"/>
            <p:cNvSpPr/>
            <p:nvPr/>
          </p:nvSpPr>
          <p:spPr>
            <a:xfrm rot="-5400000">
              <a:off x="2871879" y="3384796"/>
              <a:ext cx="9630835" cy="351857"/>
            </a:xfrm>
            <a:custGeom>
              <a:avLst/>
              <a:gdLst/>
              <a:ahLst/>
              <a:cxnLst/>
              <a:rect l="l" t="t" r="r" b="b"/>
              <a:pathLst>
                <a:path w="41632" h="1521" fill="none" extrusionOk="0">
                  <a:moveTo>
                    <a:pt x="1" y="0"/>
                  </a:moveTo>
                  <a:cubicBezTo>
                    <a:pt x="2604" y="0"/>
                    <a:pt x="2604" y="1521"/>
                    <a:pt x="5207" y="1521"/>
                  </a:cubicBezTo>
                  <a:cubicBezTo>
                    <a:pt x="7810" y="1521"/>
                    <a:pt x="7810" y="0"/>
                    <a:pt x="10413" y="0"/>
                  </a:cubicBezTo>
                  <a:cubicBezTo>
                    <a:pt x="13017" y="0"/>
                    <a:pt x="13017" y="1521"/>
                    <a:pt x="15620" y="1521"/>
                  </a:cubicBezTo>
                  <a:cubicBezTo>
                    <a:pt x="18223" y="1521"/>
                    <a:pt x="18223" y="0"/>
                    <a:pt x="20826" y="0"/>
                  </a:cubicBezTo>
                  <a:cubicBezTo>
                    <a:pt x="23430" y="0"/>
                    <a:pt x="23430" y="1521"/>
                    <a:pt x="26012" y="1521"/>
                  </a:cubicBezTo>
                  <a:cubicBezTo>
                    <a:pt x="28615" y="1521"/>
                    <a:pt x="28615" y="0"/>
                    <a:pt x="31218" y="0"/>
                  </a:cubicBezTo>
                  <a:cubicBezTo>
                    <a:pt x="33822" y="0"/>
                    <a:pt x="33822" y="1521"/>
                    <a:pt x="36425" y="1521"/>
                  </a:cubicBezTo>
                  <a:cubicBezTo>
                    <a:pt x="39028" y="1521"/>
                    <a:pt x="39028" y="0"/>
                    <a:pt x="41631" y="0"/>
                  </a:cubicBezTo>
                </a:path>
              </a:pathLst>
            </a:custGeom>
            <a:noFill/>
            <a:ln w="6775" cap="flat" cmpd="sng">
              <a:solidFill>
                <a:schemeClr val="dk1"/>
              </a:solidFill>
              <a:prstDash val="solid"/>
              <a:miter lim="20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pic>
        <p:nvPicPr>
          <p:cNvPr id="387" name="Google Shape;387;p32"/>
          <p:cNvPicPr preferRelativeResize="0"/>
          <p:nvPr/>
        </p:nvPicPr>
        <p:blipFill rotWithShape="1">
          <a:blip r:embed="rId3"/>
          <a:srcRect l="3942" r="3942"/>
          <a:stretch>
            <a:fillRect/>
          </a:stretch>
        </p:blipFill>
        <p:spPr>
          <a:xfrm rot="-5400000">
            <a:off x="38975" y="2944301"/>
            <a:ext cx="2034449" cy="1374100"/>
          </a:xfrm>
          <a:prstGeom prst="rect">
            <a:avLst/>
          </a:prstGeom>
          <a:noFill/>
          <a:ln>
            <a:noFill/>
          </a:ln>
        </p:spPr>
      </p:pic>
      <p:sp>
        <p:nvSpPr>
          <p:cNvPr id="388" name="Google Shape;388;p32"/>
          <p:cNvSpPr/>
          <p:nvPr/>
        </p:nvSpPr>
        <p:spPr>
          <a:xfrm>
            <a:off x="1739100" y="537150"/>
            <a:ext cx="5547900" cy="4069200"/>
          </a:xfrm>
          <a:prstGeom prst="rect">
            <a:avLst/>
          </a:prstGeom>
          <a:no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389" name="Google Shape;389;p32"/>
          <p:cNvGrpSpPr/>
          <p:nvPr/>
        </p:nvGrpSpPr>
        <p:grpSpPr>
          <a:xfrm>
            <a:off x="1541052" y="575366"/>
            <a:ext cx="84299" cy="1570799"/>
            <a:chOff x="2491581" y="-937089"/>
            <a:chExt cx="69975" cy="1303676"/>
          </a:xfrm>
        </p:grpSpPr>
        <p:sp>
          <p:nvSpPr>
            <p:cNvPr id="390" name="Google Shape;390;p32"/>
            <p:cNvSpPr/>
            <p:nvPr/>
          </p:nvSpPr>
          <p:spPr>
            <a:xfrm>
              <a:off x="2491581" y="-937089"/>
              <a:ext cx="31254" cy="44718"/>
            </a:xfrm>
            <a:custGeom>
              <a:avLst/>
              <a:gdLst/>
              <a:ahLst/>
              <a:cxnLst/>
              <a:rect l="l" t="t" r="r" b="b"/>
              <a:pathLst>
                <a:path w="406" h="581" fill="none" extrusionOk="0">
                  <a:moveTo>
                    <a:pt x="396" y="136"/>
                  </a:moveTo>
                  <a:cubicBezTo>
                    <a:pt x="387" y="107"/>
                    <a:pt x="377" y="88"/>
                    <a:pt x="358" y="68"/>
                  </a:cubicBezTo>
                  <a:cubicBezTo>
                    <a:pt x="338" y="49"/>
                    <a:pt x="319" y="30"/>
                    <a:pt x="290" y="20"/>
                  </a:cubicBezTo>
                  <a:cubicBezTo>
                    <a:pt x="271" y="10"/>
                    <a:pt x="242" y="1"/>
                    <a:pt x="203" y="1"/>
                  </a:cubicBezTo>
                  <a:cubicBezTo>
                    <a:pt x="164" y="1"/>
                    <a:pt x="135" y="10"/>
                    <a:pt x="116" y="20"/>
                  </a:cubicBezTo>
                  <a:cubicBezTo>
                    <a:pt x="87" y="30"/>
                    <a:pt x="68" y="49"/>
                    <a:pt x="48" y="68"/>
                  </a:cubicBezTo>
                  <a:cubicBezTo>
                    <a:pt x="39" y="88"/>
                    <a:pt x="19" y="107"/>
                    <a:pt x="19" y="136"/>
                  </a:cubicBezTo>
                  <a:cubicBezTo>
                    <a:pt x="10" y="165"/>
                    <a:pt x="0" y="194"/>
                    <a:pt x="0" y="223"/>
                  </a:cubicBezTo>
                  <a:cubicBezTo>
                    <a:pt x="0" y="252"/>
                    <a:pt x="0" y="271"/>
                    <a:pt x="0" y="290"/>
                  </a:cubicBezTo>
                  <a:cubicBezTo>
                    <a:pt x="0" y="310"/>
                    <a:pt x="0" y="329"/>
                    <a:pt x="0" y="358"/>
                  </a:cubicBezTo>
                  <a:cubicBezTo>
                    <a:pt x="0" y="387"/>
                    <a:pt x="10" y="416"/>
                    <a:pt x="19" y="445"/>
                  </a:cubicBezTo>
                  <a:cubicBezTo>
                    <a:pt x="19" y="474"/>
                    <a:pt x="39" y="493"/>
                    <a:pt x="48" y="513"/>
                  </a:cubicBezTo>
                  <a:cubicBezTo>
                    <a:pt x="68" y="532"/>
                    <a:pt x="87" y="551"/>
                    <a:pt x="116" y="561"/>
                  </a:cubicBezTo>
                  <a:cubicBezTo>
                    <a:pt x="135" y="571"/>
                    <a:pt x="164" y="580"/>
                    <a:pt x="203" y="580"/>
                  </a:cubicBezTo>
                  <a:cubicBezTo>
                    <a:pt x="242" y="580"/>
                    <a:pt x="271" y="571"/>
                    <a:pt x="290" y="561"/>
                  </a:cubicBezTo>
                  <a:cubicBezTo>
                    <a:pt x="319" y="551"/>
                    <a:pt x="338" y="532"/>
                    <a:pt x="358" y="513"/>
                  </a:cubicBezTo>
                  <a:cubicBezTo>
                    <a:pt x="377" y="493"/>
                    <a:pt x="387" y="474"/>
                    <a:pt x="396" y="445"/>
                  </a:cubicBezTo>
                  <a:cubicBezTo>
                    <a:pt x="396" y="416"/>
                    <a:pt x="406" y="387"/>
                    <a:pt x="406" y="358"/>
                  </a:cubicBezTo>
                  <a:cubicBezTo>
                    <a:pt x="406" y="329"/>
                    <a:pt x="406" y="310"/>
                    <a:pt x="406" y="290"/>
                  </a:cubicBezTo>
                  <a:cubicBezTo>
                    <a:pt x="406" y="271"/>
                    <a:pt x="406" y="252"/>
                    <a:pt x="406" y="223"/>
                  </a:cubicBezTo>
                  <a:cubicBezTo>
                    <a:pt x="406" y="194"/>
                    <a:pt x="396" y="165"/>
                    <a:pt x="396" y="136"/>
                  </a:cubicBezTo>
                  <a:close/>
                  <a:moveTo>
                    <a:pt x="77" y="290"/>
                  </a:moveTo>
                  <a:cubicBezTo>
                    <a:pt x="77" y="271"/>
                    <a:pt x="77" y="252"/>
                    <a:pt x="77" y="223"/>
                  </a:cubicBezTo>
                  <a:cubicBezTo>
                    <a:pt x="77" y="174"/>
                    <a:pt x="87" y="136"/>
                    <a:pt x="106" y="117"/>
                  </a:cubicBezTo>
                  <a:cubicBezTo>
                    <a:pt x="135" y="88"/>
                    <a:pt x="164" y="78"/>
                    <a:pt x="203" y="78"/>
                  </a:cubicBezTo>
                  <a:cubicBezTo>
                    <a:pt x="242" y="78"/>
                    <a:pt x="280" y="88"/>
                    <a:pt x="300" y="117"/>
                  </a:cubicBezTo>
                  <a:cubicBezTo>
                    <a:pt x="319" y="136"/>
                    <a:pt x="329" y="174"/>
                    <a:pt x="329" y="223"/>
                  </a:cubicBezTo>
                  <a:cubicBezTo>
                    <a:pt x="329" y="252"/>
                    <a:pt x="329" y="271"/>
                    <a:pt x="329" y="290"/>
                  </a:cubicBezTo>
                  <a:cubicBezTo>
                    <a:pt x="329" y="310"/>
                    <a:pt x="329" y="329"/>
                    <a:pt x="329" y="358"/>
                  </a:cubicBezTo>
                  <a:cubicBezTo>
                    <a:pt x="329" y="406"/>
                    <a:pt x="319" y="445"/>
                    <a:pt x="300" y="464"/>
                  </a:cubicBezTo>
                  <a:cubicBezTo>
                    <a:pt x="280" y="493"/>
                    <a:pt x="242" y="503"/>
                    <a:pt x="203" y="503"/>
                  </a:cubicBezTo>
                  <a:cubicBezTo>
                    <a:pt x="164" y="503"/>
                    <a:pt x="135" y="493"/>
                    <a:pt x="106" y="464"/>
                  </a:cubicBezTo>
                  <a:cubicBezTo>
                    <a:pt x="87" y="445"/>
                    <a:pt x="77" y="406"/>
                    <a:pt x="77" y="358"/>
                  </a:cubicBezTo>
                  <a:cubicBezTo>
                    <a:pt x="77" y="329"/>
                    <a:pt x="77" y="310"/>
                    <a:pt x="77" y="290"/>
                  </a:cubicBezTo>
                  <a:close/>
                </a:path>
              </a:pathLst>
            </a:custGeom>
            <a:noFill/>
            <a:ln w="11350" cap="flat" cmpd="sng">
              <a:solidFill>
                <a:schemeClr val="dk1"/>
              </a:solidFill>
              <a:prstDash val="solid"/>
              <a:miter lim="966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1" name="Google Shape;391;p32"/>
            <p:cNvSpPr/>
            <p:nvPr/>
          </p:nvSpPr>
          <p:spPr>
            <a:xfrm>
              <a:off x="2529455" y="-937089"/>
              <a:ext cx="29868" cy="43948"/>
            </a:xfrm>
            <a:custGeom>
              <a:avLst/>
              <a:gdLst/>
              <a:ahLst/>
              <a:cxnLst/>
              <a:rect l="l" t="t" r="r" b="b"/>
              <a:pathLst>
                <a:path w="388" h="571" fill="none" extrusionOk="0">
                  <a:moveTo>
                    <a:pt x="20" y="484"/>
                  </a:moveTo>
                  <a:cubicBezTo>
                    <a:pt x="11" y="493"/>
                    <a:pt x="11" y="503"/>
                    <a:pt x="1" y="503"/>
                  </a:cubicBezTo>
                  <a:cubicBezTo>
                    <a:pt x="1" y="503"/>
                    <a:pt x="1" y="513"/>
                    <a:pt x="1" y="522"/>
                  </a:cubicBezTo>
                  <a:lnTo>
                    <a:pt x="1" y="542"/>
                  </a:lnTo>
                  <a:cubicBezTo>
                    <a:pt x="1" y="551"/>
                    <a:pt x="1" y="561"/>
                    <a:pt x="11" y="561"/>
                  </a:cubicBezTo>
                  <a:cubicBezTo>
                    <a:pt x="11" y="561"/>
                    <a:pt x="20" y="571"/>
                    <a:pt x="20" y="571"/>
                  </a:cubicBezTo>
                  <a:lnTo>
                    <a:pt x="368" y="571"/>
                  </a:lnTo>
                  <a:cubicBezTo>
                    <a:pt x="368" y="571"/>
                    <a:pt x="378" y="561"/>
                    <a:pt x="378" y="561"/>
                  </a:cubicBezTo>
                  <a:cubicBezTo>
                    <a:pt x="387" y="561"/>
                    <a:pt x="387" y="551"/>
                    <a:pt x="387" y="542"/>
                  </a:cubicBezTo>
                  <a:lnTo>
                    <a:pt x="387" y="522"/>
                  </a:lnTo>
                  <a:cubicBezTo>
                    <a:pt x="387" y="513"/>
                    <a:pt x="387" y="503"/>
                    <a:pt x="378" y="503"/>
                  </a:cubicBezTo>
                  <a:cubicBezTo>
                    <a:pt x="378" y="503"/>
                    <a:pt x="368" y="493"/>
                    <a:pt x="368" y="493"/>
                  </a:cubicBezTo>
                  <a:lnTo>
                    <a:pt x="117" y="493"/>
                  </a:lnTo>
                  <a:lnTo>
                    <a:pt x="300" y="329"/>
                  </a:lnTo>
                  <a:cubicBezTo>
                    <a:pt x="310" y="319"/>
                    <a:pt x="320" y="310"/>
                    <a:pt x="329" y="300"/>
                  </a:cubicBezTo>
                  <a:cubicBezTo>
                    <a:pt x="339" y="281"/>
                    <a:pt x="349" y="271"/>
                    <a:pt x="358" y="261"/>
                  </a:cubicBezTo>
                  <a:cubicBezTo>
                    <a:pt x="358" y="252"/>
                    <a:pt x="368" y="232"/>
                    <a:pt x="368" y="223"/>
                  </a:cubicBezTo>
                  <a:cubicBezTo>
                    <a:pt x="368" y="203"/>
                    <a:pt x="378" y="194"/>
                    <a:pt x="378" y="174"/>
                  </a:cubicBezTo>
                  <a:cubicBezTo>
                    <a:pt x="378" y="155"/>
                    <a:pt x="368" y="126"/>
                    <a:pt x="358" y="107"/>
                  </a:cubicBezTo>
                  <a:cubicBezTo>
                    <a:pt x="358" y="88"/>
                    <a:pt x="339" y="68"/>
                    <a:pt x="329" y="59"/>
                  </a:cubicBezTo>
                  <a:cubicBezTo>
                    <a:pt x="310" y="39"/>
                    <a:pt x="291" y="30"/>
                    <a:pt x="271" y="20"/>
                  </a:cubicBezTo>
                  <a:cubicBezTo>
                    <a:pt x="252" y="10"/>
                    <a:pt x="223" y="1"/>
                    <a:pt x="194" y="1"/>
                  </a:cubicBezTo>
                  <a:cubicBezTo>
                    <a:pt x="165" y="1"/>
                    <a:pt x="136" y="10"/>
                    <a:pt x="117" y="20"/>
                  </a:cubicBezTo>
                  <a:cubicBezTo>
                    <a:pt x="98" y="30"/>
                    <a:pt x="78" y="49"/>
                    <a:pt x="59" y="59"/>
                  </a:cubicBezTo>
                  <a:cubicBezTo>
                    <a:pt x="40" y="78"/>
                    <a:pt x="30" y="97"/>
                    <a:pt x="20" y="117"/>
                  </a:cubicBezTo>
                  <a:cubicBezTo>
                    <a:pt x="11" y="136"/>
                    <a:pt x="11" y="155"/>
                    <a:pt x="11" y="174"/>
                  </a:cubicBezTo>
                  <a:cubicBezTo>
                    <a:pt x="11" y="184"/>
                    <a:pt x="11" y="184"/>
                    <a:pt x="11" y="184"/>
                  </a:cubicBezTo>
                  <a:cubicBezTo>
                    <a:pt x="20" y="194"/>
                    <a:pt x="20" y="194"/>
                    <a:pt x="30" y="194"/>
                  </a:cubicBezTo>
                  <a:lnTo>
                    <a:pt x="59" y="194"/>
                  </a:lnTo>
                  <a:cubicBezTo>
                    <a:pt x="69" y="194"/>
                    <a:pt x="69" y="194"/>
                    <a:pt x="78" y="184"/>
                  </a:cubicBezTo>
                  <a:cubicBezTo>
                    <a:pt x="78" y="184"/>
                    <a:pt x="78" y="184"/>
                    <a:pt x="88" y="174"/>
                  </a:cubicBezTo>
                  <a:cubicBezTo>
                    <a:pt x="88" y="165"/>
                    <a:pt x="88" y="145"/>
                    <a:pt x="98" y="136"/>
                  </a:cubicBezTo>
                  <a:cubicBezTo>
                    <a:pt x="98" y="126"/>
                    <a:pt x="107" y="117"/>
                    <a:pt x="117" y="107"/>
                  </a:cubicBezTo>
                  <a:cubicBezTo>
                    <a:pt x="126" y="97"/>
                    <a:pt x="136" y="88"/>
                    <a:pt x="146" y="88"/>
                  </a:cubicBezTo>
                  <a:cubicBezTo>
                    <a:pt x="165" y="78"/>
                    <a:pt x="175" y="78"/>
                    <a:pt x="194" y="78"/>
                  </a:cubicBezTo>
                  <a:cubicBezTo>
                    <a:pt x="233" y="78"/>
                    <a:pt x="262" y="88"/>
                    <a:pt x="271" y="107"/>
                  </a:cubicBezTo>
                  <a:cubicBezTo>
                    <a:pt x="291" y="126"/>
                    <a:pt x="300" y="145"/>
                    <a:pt x="300" y="174"/>
                  </a:cubicBezTo>
                  <a:cubicBezTo>
                    <a:pt x="300" y="194"/>
                    <a:pt x="291" y="213"/>
                    <a:pt x="291" y="232"/>
                  </a:cubicBezTo>
                  <a:cubicBezTo>
                    <a:pt x="281" y="252"/>
                    <a:pt x="271" y="261"/>
                    <a:pt x="252" y="281"/>
                  </a:cubicBezTo>
                  <a:close/>
                </a:path>
              </a:pathLst>
            </a:custGeom>
            <a:noFill/>
            <a:ln w="11350" cap="flat" cmpd="sng">
              <a:solidFill>
                <a:schemeClr val="dk1"/>
              </a:solidFill>
              <a:prstDash val="solid"/>
              <a:miter lim="966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2" name="Google Shape;392;p32"/>
            <p:cNvSpPr/>
            <p:nvPr/>
          </p:nvSpPr>
          <p:spPr>
            <a:xfrm>
              <a:off x="2491581" y="-307187"/>
              <a:ext cx="31254" cy="43948"/>
            </a:xfrm>
            <a:custGeom>
              <a:avLst/>
              <a:gdLst/>
              <a:ahLst/>
              <a:cxnLst/>
              <a:rect l="l" t="t" r="r" b="b"/>
              <a:pathLst>
                <a:path w="406" h="571" fill="none" extrusionOk="0">
                  <a:moveTo>
                    <a:pt x="396" y="135"/>
                  </a:moveTo>
                  <a:cubicBezTo>
                    <a:pt x="387" y="106"/>
                    <a:pt x="377" y="87"/>
                    <a:pt x="358" y="68"/>
                  </a:cubicBezTo>
                  <a:cubicBezTo>
                    <a:pt x="338" y="48"/>
                    <a:pt x="319" y="29"/>
                    <a:pt x="290" y="19"/>
                  </a:cubicBezTo>
                  <a:cubicBezTo>
                    <a:pt x="271" y="10"/>
                    <a:pt x="242" y="0"/>
                    <a:pt x="203" y="0"/>
                  </a:cubicBezTo>
                  <a:cubicBezTo>
                    <a:pt x="164" y="0"/>
                    <a:pt x="135" y="10"/>
                    <a:pt x="116" y="19"/>
                  </a:cubicBezTo>
                  <a:cubicBezTo>
                    <a:pt x="87" y="29"/>
                    <a:pt x="68" y="48"/>
                    <a:pt x="48" y="68"/>
                  </a:cubicBezTo>
                  <a:cubicBezTo>
                    <a:pt x="39" y="87"/>
                    <a:pt x="19" y="106"/>
                    <a:pt x="19" y="135"/>
                  </a:cubicBezTo>
                  <a:cubicBezTo>
                    <a:pt x="10" y="164"/>
                    <a:pt x="0" y="193"/>
                    <a:pt x="0" y="222"/>
                  </a:cubicBezTo>
                  <a:cubicBezTo>
                    <a:pt x="0" y="242"/>
                    <a:pt x="0" y="271"/>
                    <a:pt x="0" y="290"/>
                  </a:cubicBezTo>
                  <a:cubicBezTo>
                    <a:pt x="0" y="309"/>
                    <a:pt x="0" y="329"/>
                    <a:pt x="0" y="358"/>
                  </a:cubicBezTo>
                  <a:cubicBezTo>
                    <a:pt x="0" y="387"/>
                    <a:pt x="10" y="416"/>
                    <a:pt x="19" y="445"/>
                  </a:cubicBezTo>
                  <a:cubicBezTo>
                    <a:pt x="19" y="464"/>
                    <a:pt x="39" y="493"/>
                    <a:pt x="48" y="512"/>
                  </a:cubicBezTo>
                  <a:cubicBezTo>
                    <a:pt x="68" y="532"/>
                    <a:pt x="87" y="541"/>
                    <a:pt x="116" y="561"/>
                  </a:cubicBezTo>
                  <a:cubicBezTo>
                    <a:pt x="135" y="570"/>
                    <a:pt x="164" y="570"/>
                    <a:pt x="203" y="570"/>
                  </a:cubicBezTo>
                  <a:cubicBezTo>
                    <a:pt x="242" y="570"/>
                    <a:pt x="271" y="570"/>
                    <a:pt x="290" y="561"/>
                  </a:cubicBezTo>
                  <a:cubicBezTo>
                    <a:pt x="319" y="541"/>
                    <a:pt x="338" y="532"/>
                    <a:pt x="358" y="512"/>
                  </a:cubicBezTo>
                  <a:cubicBezTo>
                    <a:pt x="377" y="493"/>
                    <a:pt x="387" y="464"/>
                    <a:pt x="396" y="445"/>
                  </a:cubicBezTo>
                  <a:cubicBezTo>
                    <a:pt x="396" y="416"/>
                    <a:pt x="406" y="387"/>
                    <a:pt x="406" y="358"/>
                  </a:cubicBezTo>
                  <a:cubicBezTo>
                    <a:pt x="406" y="329"/>
                    <a:pt x="406" y="309"/>
                    <a:pt x="406" y="290"/>
                  </a:cubicBezTo>
                  <a:cubicBezTo>
                    <a:pt x="406" y="271"/>
                    <a:pt x="406" y="242"/>
                    <a:pt x="406" y="222"/>
                  </a:cubicBezTo>
                  <a:cubicBezTo>
                    <a:pt x="406" y="193"/>
                    <a:pt x="396" y="164"/>
                    <a:pt x="396" y="135"/>
                  </a:cubicBezTo>
                  <a:close/>
                  <a:moveTo>
                    <a:pt x="77" y="290"/>
                  </a:moveTo>
                  <a:cubicBezTo>
                    <a:pt x="77" y="271"/>
                    <a:pt x="77" y="242"/>
                    <a:pt x="77" y="222"/>
                  </a:cubicBezTo>
                  <a:cubicBezTo>
                    <a:pt x="77" y="174"/>
                    <a:pt x="87" y="135"/>
                    <a:pt x="106" y="106"/>
                  </a:cubicBezTo>
                  <a:cubicBezTo>
                    <a:pt x="135" y="87"/>
                    <a:pt x="164" y="77"/>
                    <a:pt x="203" y="77"/>
                  </a:cubicBezTo>
                  <a:cubicBezTo>
                    <a:pt x="242" y="77"/>
                    <a:pt x="280" y="87"/>
                    <a:pt x="300" y="106"/>
                  </a:cubicBezTo>
                  <a:cubicBezTo>
                    <a:pt x="319" y="135"/>
                    <a:pt x="329" y="174"/>
                    <a:pt x="329" y="222"/>
                  </a:cubicBezTo>
                  <a:cubicBezTo>
                    <a:pt x="329" y="242"/>
                    <a:pt x="329" y="271"/>
                    <a:pt x="329" y="290"/>
                  </a:cubicBezTo>
                  <a:cubicBezTo>
                    <a:pt x="329" y="309"/>
                    <a:pt x="329" y="329"/>
                    <a:pt x="329" y="358"/>
                  </a:cubicBezTo>
                  <a:cubicBezTo>
                    <a:pt x="329" y="406"/>
                    <a:pt x="319" y="445"/>
                    <a:pt x="300" y="464"/>
                  </a:cubicBezTo>
                  <a:cubicBezTo>
                    <a:pt x="280" y="493"/>
                    <a:pt x="242" y="503"/>
                    <a:pt x="203" y="503"/>
                  </a:cubicBezTo>
                  <a:cubicBezTo>
                    <a:pt x="164" y="503"/>
                    <a:pt x="135" y="493"/>
                    <a:pt x="106" y="464"/>
                  </a:cubicBezTo>
                  <a:cubicBezTo>
                    <a:pt x="87" y="445"/>
                    <a:pt x="77" y="406"/>
                    <a:pt x="77" y="358"/>
                  </a:cubicBezTo>
                  <a:cubicBezTo>
                    <a:pt x="77" y="329"/>
                    <a:pt x="77" y="309"/>
                    <a:pt x="77" y="290"/>
                  </a:cubicBezTo>
                  <a:close/>
                </a:path>
              </a:pathLst>
            </a:custGeom>
            <a:noFill/>
            <a:ln w="11350" cap="flat" cmpd="sng">
              <a:solidFill>
                <a:schemeClr val="dk1"/>
              </a:solidFill>
              <a:prstDash val="solid"/>
              <a:miter lim="966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3" name="Google Shape;393;p32"/>
            <p:cNvSpPr/>
            <p:nvPr/>
          </p:nvSpPr>
          <p:spPr>
            <a:xfrm>
              <a:off x="2528762" y="-306494"/>
              <a:ext cx="31331" cy="43256"/>
            </a:xfrm>
            <a:custGeom>
              <a:avLst/>
              <a:gdLst/>
              <a:ahLst/>
              <a:cxnLst/>
              <a:rect l="l" t="t" r="r" b="b"/>
              <a:pathLst>
                <a:path w="407" h="562" fill="none" extrusionOk="0">
                  <a:moveTo>
                    <a:pt x="68" y="407"/>
                  </a:moveTo>
                  <a:cubicBezTo>
                    <a:pt x="68" y="407"/>
                    <a:pt x="68" y="407"/>
                    <a:pt x="58" y="407"/>
                  </a:cubicBezTo>
                  <a:lnTo>
                    <a:pt x="20" y="407"/>
                  </a:lnTo>
                  <a:cubicBezTo>
                    <a:pt x="20" y="407"/>
                    <a:pt x="10" y="407"/>
                    <a:pt x="10" y="407"/>
                  </a:cubicBezTo>
                  <a:cubicBezTo>
                    <a:pt x="10" y="416"/>
                    <a:pt x="0" y="416"/>
                    <a:pt x="0" y="426"/>
                  </a:cubicBezTo>
                  <a:cubicBezTo>
                    <a:pt x="10" y="436"/>
                    <a:pt x="10" y="455"/>
                    <a:pt x="20" y="474"/>
                  </a:cubicBezTo>
                  <a:cubicBezTo>
                    <a:pt x="29" y="494"/>
                    <a:pt x="39" y="503"/>
                    <a:pt x="58" y="523"/>
                  </a:cubicBezTo>
                  <a:cubicBezTo>
                    <a:pt x="68" y="532"/>
                    <a:pt x="97" y="542"/>
                    <a:pt x="116" y="552"/>
                  </a:cubicBezTo>
                  <a:cubicBezTo>
                    <a:pt x="145" y="561"/>
                    <a:pt x="174" y="561"/>
                    <a:pt x="213" y="561"/>
                  </a:cubicBezTo>
                  <a:cubicBezTo>
                    <a:pt x="232" y="561"/>
                    <a:pt x="261" y="561"/>
                    <a:pt x="290" y="552"/>
                  </a:cubicBezTo>
                  <a:cubicBezTo>
                    <a:pt x="309" y="542"/>
                    <a:pt x="329" y="532"/>
                    <a:pt x="348" y="523"/>
                  </a:cubicBezTo>
                  <a:cubicBezTo>
                    <a:pt x="367" y="503"/>
                    <a:pt x="377" y="484"/>
                    <a:pt x="387" y="465"/>
                  </a:cubicBezTo>
                  <a:cubicBezTo>
                    <a:pt x="406" y="445"/>
                    <a:pt x="406" y="416"/>
                    <a:pt x="406" y="387"/>
                  </a:cubicBezTo>
                  <a:cubicBezTo>
                    <a:pt x="406" y="368"/>
                    <a:pt x="406" y="349"/>
                    <a:pt x="396" y="329"/>
                  </a:cubicBezTo>
                  <a:cubicBezTo>
                    <a:pt x="387" y="300"/>
                    <a:pt x="377" y="291"/>
                    <a:pt x="358" y="271"/>
                  </a:cubicBezTo>
                  <a:cubicBezTo>
                    <a:pt x="338" y="262"/>
                    <a:pt x="319" y="252"/>
                    <a:pt x="300" y="242"/>
                  </a:cubicBezTo>
                  <a:cubicBezTo>
                    <a:pt x="280" y="233"/>
                    <a:pt x="251" y="233"/>
                    <a:pt x="232" y="233"/>
                  </a:cubicBezTo>
                  <a:lnTo>
                    <a:pt x="367" y="78"/>
                  </a:lnTo>
                  <a:cubicBezTo>
                    <a:pt x="377" y="78"/>
                    <a:pt x="377" y="68"/>
                    <a:pt x="377" y="68"/>
                  </a:cubicBezTo>
                  <a:cubicBezTo>
                    <a:pt x="387" y="59"/>
                    <a:pt x="387" y="59"/>
                    <a:pt x="387" y="49"/>
                  </a:cubicBezTo>
                  <a:lnTo>
                    <a:pt x="387" y="20"/>
                  </a:lnTo>
                  <a:cubicBezTo>
                    <a:pt x="387" y="20"/>
                    <a:pt x="377" y="10"/>
                    <a:pt x="377" y="10"/>
                  </a:cubicBezTo>
                  <a:cubicBezTo>
                    <a:pt x="377" y="1"/>
                    <a:pt x="367" y="1"/>
                    <a:pt x="358" y="1"/>
                  </a:cubicBezTo>
                  <a:lnTo>
                    <a:pt x="49" y="1"/>
                  </a:lnTo>
                  <a:cubicBezTo>
                    <a:pt x="49" y="1"/>
                    <a:pt x="39" y="1"/>
                    <a:pt x="39" y="10"/>
                  </a:cubicBezTo>
                  <a:cubicBezTo>
                    <a:pt x="29" y="10"/>
                    <a:pt x="29" y="20"/>
                    <a:pt x="29" y="20"/>
                  </a:cubicBezTo>
                  <a:lnTo>
                    <a:pt x="29" y="49"/>
                  </a:lnTo>
                  <a:cubicBezTo>
                    <a:pt x="29" y="59"/>
                    <a:pt x="29" y="59"/>
                    <a:pt x="39" y="68"/>
                  </a:cubicBezTo>
                  <a:cubicBezTo>
                    <a:pt x="39" y="68"/>
                    <a:pt x="49" y="68"/>
                    <a:pt x="49" y="68"/>
                  </a:cubicBezTo>
                  <a:lnTo>
                    <a:pt x="280" y="68"/>
                  </a:lnTo>
                  <a:lnTo>
                    <a:pt x="135" y="223"/>
                  </a:lnTo>
                  <a:cubicBezTo>
                    <a:pt x="135" y="233"/>
                    <a:pt x="126" y="233"/>
                    <a:pt x="126" y="233"/>
                  </a:cubicBezTo>
                  <a:cubicBezTo>
                    <a:pt x="126" y="242"/>
                    <a:pt x="126" y="242"/>
                    <a:pt x="126" y="252"/>
                  </a:cubicBezTo>
                  <a:lnTo>
                    <a:pt x="126" y="281"/>
                  </a:lnTo>
                  <a:cubicBezTo>
                    <a:pt x="126" y="281"/>
                    <a:pt x="126" y="291"/>
                    <a:pt x="126" y="291"/>
                  </a:cubicBezTo>
                  <a:cubicBezTo>
                    <a:pt x="135" y="300"/>
                    <a:pt x="135" y="300"/>
                    <a:pt x="145" y="300"/>
                  </a:cubicBezTo>
                  <a:lnTo>
                    <a:pt x="213" y="300"/>
                  </a:lnTo>
                  <a:cubicBezTo>
                    <a:pt x="222" y="300"/>
                    <a:pt x="242" y="300"/>
                    <a:pt x="261" y="300"/>
                  </a:cubicBezTo>
                  <a:cubicBezTo>
                    <a:pt x="271" y="310"/>
                    <a:pt x="290" y="310"/>
                    <a:pt x="300" y="320"/>
                  </a:cubicBezTo>
                  <a:cubicBezTo>
                    <a:pt x="309" y="329"/>
                    <a:pt x="319" y="339"/>
                    <a:pt x="319" y="349"/>
                  </a:cubicBezTo>
                  <a:cubicBezTo>
                    <a:pt x="329" y="358"/>
                    <a:pt x="329" y="378"/>
                    <a:pt x="329" y="387"/>
                  </a:cubicBezTo>
                  <a:cubicBezTo>
                    <a:pt x="329" y="407"/>
                    <a:pt x="329" y="426"/>
                    <a:pt x="319" y="436"/>
                  </a:cubicBezTo>
                  <a:cubicBezTo>
                    <a:pt x="319" y="445"/>
                    <a:pt x="309" y="455"/>
                    <a:pt x="300" y="465"/>
                  </a:cubicBezTo>
                  <a:cubicBezTo>
                    <a:pt x="280" y="474"/>
                    <a:pt x="271" y="484"/>
                    <a:pt x="261" y="484"/>
                  </a:cubicBezTo>
                  <a:cubicBezTo>
                    <a:pt x="242" y="494"/>
                    <a:pt x="222" y="494"/>
                    <a:pt x="213" y="494"/>
                  </a:cubicBezTo>
                  <a:cubicBezTo>
                    <a:pt x="184" y="494"/>
                    <a:pt x="164" y="494"/>
                    <a:pt x="145" y="484"/>
                  </a:cubicBezTo>
                  <a:cubicBezTo>
                    <a:pt x="135" y="484"/>
                    <a:pt x="126" y="474"/>
                    <a:pt x="116" y="474"/>
                  </a:cubicBezTo>
                  <a:cubicBezTo>
                    <a:pt x="107" y="465"/>
                    <a:pt x="97" y="455"/>
                    <a:pt x="87" y="445"/>
                  </a:cubicBezTo>
                  <a:cubicBezTo>
                    <a:pt x="87" y="436"/>
                    <a:pt x="78" y="426"/>
                    <a:pt x="78" y="426"/>
                  </a:cubicBezTo>
                  <a:cubicBezTo>
                    <a:pt x="78" y="416"/>
                    <a:pt x="78" y="416"/>
                    <a:pt x="68" y="407"/>
                  </a:cubicBezTo>
                  <a:close/>
                </a:path>
              </a:pathLst>
            </a:custGeom>
            <a:noFill/>
            <a:ln w="11350" cap="flat" cmpd="sng">
              <a:solidFill>
                <a:schemeClr val="dk1"/>
              </a:solidFill>
              <a:prstDash val="solid"/>
              <a:miter lim="966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4" name="Google Shape;394;p32"/>
            <p:cNvSpPr/>
            <p:nvPr/>
          </p:nvSpPr>
          <p:spPr>
            <a:xfrm>
              <a:off x="2491581" y="322638"/>
              <a:ext cx="31254" cy="43948"/>
            </a:xfrm>
            <a:custGeom>
              <a:avLst/>
              <a:gdLst/>
              <a:ahLst/>
              <a:cxnLst/>
              <a:rect l="l" t="t" r="r" b="b"/>
              <a:pathLst>
                <a:path w="406" h="571" fill="none" extrusionOk="0">
                  <a:moveTo>
                    <a:pt x="396" y="136"/>
                  </a:moveTo>
                  <a:cubicBezTo>
                    <a:pt x="387" y="107"/>
                    <a:pt x="377" y="88"/>
                    <a:pt x="358" y="59"/>
                  </a:cubicBezTo>
                  <a:cubicBezTo>
                    <a:pt x="338" y="39"/>
                    <a:pt x="319" y="30"/>
                    <a:pt x="290" y="20"/>
                  </a:cubicBezTo>
                  <a:cubicBezTo>
                    <a:pt x="271" y="10"/>
                    <a:pt x="242" y="1"/>
                    <a:pt x="203" y="1"/>
                  </a:cubicBezTo>
                  <a:cubicBezTo>
                    <a:pt x="164" y="1"/>
                    <a:pt x="135" y="10"/>
                    <a:pt x="116" y="20"/>
                  </a:cubicBezTo>
                  <a:cubicBezTo>
                    <a:pt x="87" y="30"/>
                    <a:pt x="68" y="39"/>
                    <a:pt x="48" y="59"/>
                  </a:cubicBezTo>
                  <a:cubicBezTo>
                    <a:pt x="39" y="88"/>
                    <a:pt x="19" y="107"/>
                    <a:pt x="19" y="136"/>
                  </a:cubicBezTo>
                  <a:cubicBezTo>
                    <a:pt x="10" y="155"/>
                    <a:pt x="0" y="184"/>
                    <a:pt x="0" y="223"/>
                  </a:cubicBezTo>
                  <a:cubicBezTo>
                    <a:pt x="0" y="242"/>
                    <a:pt x="0" y="262"/>
                    <a:pt x="0" y="281"/>
                  </a:cubicBezTo>
                  <a:cubicBezTo>
                    <a:pt x="0" y="310"/>
                    <a:pt x="0" y="329"/>
                    <a:pt x="0" y="349"/>
                  </a:cubicBezTo>
                  <a:cubicBezTo>
                    <a:pt x="0" y="387"/>
                    <a:pt x="10" y="416"/>
                    <a:pt x="19" y="436"/>
                  </a:cubicBezTo>
                  <a:cubicBezTo>
                    <a:pt x="19" y="465"/>
                    <a:pt x="39" y="484"/>
                    <a:pt x="48" y="513"/>
                  </a:cubicBezTo>
                  <a:cubicBezTo>
                    <a:pt x="68" y="532"/>
                    <a:pt x="87" y="542"/>
                    <a:pt x="116" y="552"/>
                  </a:cubicBezTo>
                  <a:cubicBezTo>
                    <a:pt x="135" y="561"/>
                    <a:pt x="164" y="571"/>
                    <a:pt x="203" y="571"/>
                  </a:cubicBezTo>
                  <a:cubicBezTo>
                    <a:pt x="242" y="571"/>
                    <a:pt x="271" y="561"/>
                    <a:pt x="290" y="552"/>
                  </a:cubicBezTo>
                  <a:cubicBezTo>
                    <a:pt x="319" y="542"/>
                    <a:pt x="338" y="532"/>
                    <a:pt x="358" y="513"/>
                  </a:cubicBezTo>
                  <a:cubicBezTo>
                    <a:pt x="377" y="484"/>
                    <a:pt x="387" y="465"/>
                    <a:pt x="396" y="436"/>
                  </a:cubicBezTo>
                  <a:cubicBezTo>
                    <a:pt x="396" y="416"/>
                    <a:pt x="406" y="387"/>
                    <a:pt x="406" y="349"/>
                  </a:cubicBezTo>
                  <a:cubicBezTo>
                    <a:pt x="406" y="329"/>
                    <a:pt x="406" y="310"/>
                    <a:pt x="406" y="281"/>
                  </a:cubicBezTo>
                  <a:cubicBezTo>
                    <a:pt x="406" y="262"/>
                    <a:pt x="406" y="242"/>
                    <a:pt x="406" y="223"/>
                  </a:cubicBezTo>
                  <a:cubicBezTo>
                    <a:pt x="406" y="184"/>
                    <a:pt x="396" y="155"/>
                    <a:pt x="396" y="136"/>
                  </a:cubicBezTo>
                  <a:close/>
                  <a:moveTo>
                    <a:pt x="77" y="281"/>
                  </a:moveTo>
                  <a:cubicBezTo>
                    <a:pt x="77" y="262"/>
                    <a:pt x="77" y="242"/>
                    <a:pt x="77" y="223"/>
                  </a:cubicBezTo>
                  <a:cubicBezTo>
                    <a:pt x="77" y="165"/>
                    <a:pt x="87" y="136"/>
                    <a:pt x="106" y="107"/>
                  </a:cubicBezTo>
                  <a:cubicBezTo>
                    <a:pt x="135" y="88"/>
                    <a:pt x="164" y="68"/>
                    <a:pt x="203" y="68"/>
                  </a:cubicBezTo>
                  <a:cubicBezTo>
                    <a:pt x="242" y="68"/>
                    <a:pt x="280" y="88"/>
                    <a:pt x="300" y="107"/>
                  </a:cubicBezTo>
                  <a:cubicBezTo>
                    <a:pt x="319" y="136"/>
                    <a:pt x="329" y="165"/>
                    <a:pt x="329" y="223"/>
                  </a:cubicBezTo>
                  <a:cubicBezTo>
                    <a:pt x="329" y="242"/>
                    <a:pt x="329" y="262"/>
                    <a:pt x="329" y="281"/>
                  </a:cubicBezTo>
                  <a:cubicBezTo>
                    <a:pt x="329" y="310"/>
                    <a:pt x="329" y="329"/>
                    <a:pt x="329" y="349"/>
                  </a:cubicBezTo>
                  <a:cubicBezTo>
                    <a:pt x="329" y="407"/>
                    <a:pt x="319" y="436"/>
                    <a:pt x="300" y="465"/>
                  </a:cubicBezTo>
                  <a:cubicBezTo>
                    <a:pt x="280" y="484"/>
                    <a:pt x="242" y="503"/>
                    <a:pt x="203" y="503"/>
                  </a:cubicBezTo>
                  <a:cubicBezTo>
                    <a:pt x="164" y="503"/>
                    <a:pt x="135" y="484"/>
                    <a:pt x="106" y="465"/>
                  </a:cubicBezTo>
                  <a:cubicBezTo>
                    <a:pt x="87" y="436"/>
                    <a:pt x="77" y="407"/>
                    <a:pt x="77" y="349"/>
                  </a:cubicBezTo>
                  <a:cubicBezTo>
                    <a:pt x="77" y="329"/>
                    <a:pt x="77" y="310"/>
                    <a:pt x="77" y="281"/>
                  </a:cubicBezTo>
                  <a:close/>
                </a:path>
              </a:pathLst>
            </a:custGeom>
            <a:noFill/>
            <a:ln w="11350" cap="flat" cmpd="sng">
              <a:solidFill>
                <a:schemeClr val="dk1"/>
              </a:solidFill>
              <a:prstDash val="solid"/>
              <a:miter lim="966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5" name="Google Shape;395;p32"/>
            <p:cNvSpPr/>
            <p:nvPr/>
          </p:nvSpPr>
          <p:spPr>
            <a:xfrm>
              <a:off x="2527992" y="323408"/>
              <a:ext cx="33563" cy="42486"/>
            </a:xfrm>
            <a:custGeom>
              <a:avLst/>
              <a:gdLst/>
              <a:ahLst/>
              <a:cxnLst/>
              <a:rect l="l" t="t" r="r" b="b"/>
              <a:pathLst>
                <a:path w="436" h="552" fill="none" extrusionOk="0">
                  <a:moveTo>
                    <a:pt x="329" y="551"/>
                  </a:moveTo>
                  <a:cubicBezTo>
                    <a:pt x="339" y="551"/>
                    <a:pt x="339" y="551"/>
                    <a:pt x="348" y="551"/>
                  </a:cubicBezTo>
                  <a:cubicBezTo>
                    <a:pt x="348" y="542"/>
                    <a:pt x="348" y="542"/>
                    <a:pt x="348" y="532"/>
                  </a:cubicBezTo>
                  <a:lnTo>
                    <a:pt x="348" y="426"/>
                  </a:lnTo>
                  <a:lnTo>
                    <a:pt x="416" y="426"/>
                  </a:lnTo>
                  <a:cubicBezTo>
                    <a:pt x="426" y="426"/>
                    <a:pt x="426" y="416"/>
                    <a:pt x="435" y="416"/>
                  </a:cubicBezTo>
                  <a:cubicBezTo>
                    <a:pt x="435" y="416"/>
                    <a:pt x="435" y="406"/>
                    <a:pt x="435" y="397"/>
                  </a:cubicBezTo>
                  <a:lnTo>
                    <a:pt x="435" y="368"/>
                  </a:lnTo>
                  <a:cubicBezTo>
                    <a:pt x="435" y="368"/>
                    <a:pt x="435" y="358"/>
                    <a:pt x="435" y="358"/>
                  </a:cubicBezTo>
                  <a:cubicBezTo>
                    <a:pt x="426" y="348"/>
                    <a:pt x="426" y="348"/>
                    <a:pt x="416" y="348"/>
                  </a:cubicBezTo>
                  <a:lnTo>
                    <a:pt x="348" y="348"/>
                  </a:lnTo>
                  <a:lnTo>
                    <a:pt x="348" y="20"/>
                  </a:lnTo>
                  <a:cubicBezTo>
                    <a:pt x="348" y="10"/>
                    <a:pt x="348" y="10"/>
                    <a:pt x="348" y="0"/>
                  </a:cubicBezTo>
                  <a:cubicBezTo>
                    <a:pt x="339" y="0"/>
                    <a:pt x="339" y="0"/>
                    <a:pt x="329" y="0"/>
                  </a:cubicBezTo>
                  <a:lnTo>
                    <a:pt x="300" y="0"/>
                  </a:lnTo>
                  <a:cubicBezTo>
                    <a:pt x="290" y="0"/>
                    <a:pt x="281" y="0"/>
                    <a:pt x="281" y="0"/>
                  </a:cubicBezTo>
                  <a:cubicBezTo>
                    <a:pt x="271" y="10"/>
                    <a:pt x="271" y="10"/>
                    <a:pt x="271" y="20"/>
                  </a:cubicBezTo>
                  <a:lnTo>
                    <a:pt x="20" y="348"/>
                  </a:lnTo>
                  <a:cubicBezTo>
                    <a:pt x="10" y="348"/>
                    <a:pt x="10" y="358"/>
                    <a:pt x="10" y="358"/>
                  </a:cubicBezTo>
                  <a:cubicBezTo>
                    <a:pt x="10" y="368"/>
                    <a:pt x="1" y="368"/>
                    <a:pt x="1" y="368"/>
                  </a:cubicBezTo>
                  <a:lnTo>
                    <a:pt x="1" y="397"/>
                  </a:lnTo>
                  <a:cubicBezTo>
                    <a:pt x="1" y="406"/>
                    <a:pt x="10" y="416"/>
                    <a:pt x="10" y="416"/>
                  </a:cubicBezTo>
                  <a:cubicBezTo>
                    <a:pt x="20" y="416"/>
                    <a:pt x="20" y="426"/>
                    <a:pt x="30" y="426"/>
                  </a:cubicBezTo>
                  <a:lnTo>
                    <a:pt x="271" y="426"/>
                  </a:lnTo>
                  <a:lnTo>
                    <a:pt x="271" y="532"/>
                  </a:lnTo>
                  <a:cubicBezTo>
                    <a:pt x="271" y="542"/>
                    <a:pt x="281" y="542"/>
                    <a:pt x="281" y="551"/>
                  </a:cubicBezTo>
                  <a:cubicBezTo>
                    <a:pt x="290" y="551"/>
                    <a:pt x="290" y="551"/>
                    <a:pt x="300" y="551"/>
                  </a:cubicBezTo>
                  <a:close/>
                  <a:moveTo>
                    <a:pt x="107" y="348"/>
                  </a:moveTo>
                  <a:lnTo>
                    <a:pt x="271" y="126"/>
                  </a:lnTo>
                  <a:lnTo>
                    <a:pt x="271" y="348"/>
                  </a:lnTo>
                  <a:close/>
                </a:path>
              </a:pathLst>
            </a:custGeom>
            <a:noFill/>
            <a:ln w="11350" cap="flat" cmpd="sng">
              <a:solidFill>
                <a:schemeClr val="dk1"/>
              </a:solidFill>
              <a:prstDash val="solid"/>
              <a:miter lim="966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396" name="Google Shape;396;p32"/>
          <p:cNvGrpSpPr/>
          <p:nvPr/>
        </p:nvGrpSpPr>
        <p:grpSpPr>
          <a:xfrm>
            <a:off x="585458" y="537149"/>
            <a:ext cx="842169" cy="2096633"/>
            <a:chOff x="7511368" y="-1254693"/>
            <a:chExt cx="452949" cy="9630835"/>
          </a:xfrm>
        </p:grpSpPr>
        <p:sp>
          <p:nvSpPr>
            <p:cNvPr id="397" name="Google Shape;397;p32"/>
            <p:cNvSpPr/>
            <p:nvPr/>
          </p:nvSpPr>
          <p:spPr>
            <a:xfrm rot="-5400000">
              <a:off x="2975400" y="3387225"/>
              <a:ext cx="9630835" cy="346999"/>
            </a:xfrm>
            <a:custGeom>
              <a:avLst/>
              <a:gdLst/>
              <a:ahLst/>
              <a:cxnLst/>
              <a:rect l="l" t="t" r="r" b="b"/>
              <a:pathLst>
                <a:path w="41632" h="1500" fill="none" extrusionOk="0">
                  <a:moveTo>
                    <a:pt x="41631" y="1500"/>
                  </a:moveTo>
                  <a:cubicBezTo>
                    <a:pt x="39028" y="1500"/>
                    <a:pt x="39028" y="0"/>
                    <a:pt x="36425" y="0"/>
                  </a:cubicBezTo>
                  <a:cubicBezTo>
                    <a:pt x="33822" y="0"/>
                    <a:pt x="33822" y="1500"/>
                    <a:pt x="31218" y="1500"/>
                  </a:cubicBezTo>
                  <a:cubicBezTo>
                    <a:pt x="28615" y="1500"/>
                    <a:pt x="28615" y="0"/>
                    <a:pt x="26033" y="0"/>
                  </a:cubicBezTo>
                  <a:cubicBezTo>
                    <a:pt x="23430" y="0"/>
                    <a:pt x="23430" y="1500"/>
                    <a:pt x="20826" y="1500"/>
                  </a:cubicBezTo>
                  <a:cubicBezTo>
                    <a:pt x="18223" y="1500"/>
                    <a:pt x="18223" y="0"/>
                    <a:pt x="15620" y="0"/>
                  </a:cubicBezTo>
                  <a:cubicBezTo>
                    <a:pt x="13017" y="0"/>
                    <a:pt x="13017" y="1500"/>
                    <a:pt x="10413" y="1500"/>
                  </a:cubicBezTo>
                  <a:cubicBezTo>
                    <a:pt x="7810" y="1500"/>
                    <a:pt x="7810" y="0"/>
                    <a:pt x="5207" y="0"/>
                  </a:cubicBezTo>
                  <a:cubicBezTo>
                    <a:pt x="2604" y="0"/>
                    <a:pt x="2604" y="1500"/>
                    <a:pt x="1" y="1500"/>
                  </a:cubicBezTo>
                </a:path>
              </a:pathLst>
            </a:custGeom>
            <a:solidFill>
              <a:schemeClr val="dk1"/>
            </a:solidFill>
            <a:ln w="6775" cap="flat" cmpd="sng">
              <a:solidFill>
                <a:schemeClr val="dk1"/>
              </a:solidFill>
              <a:prstDash val="solid"/>
              <a:miter lim="20825"/>
              <a:headEnd type="none" w="sm" len="sm"/>
              <a:tailEnd type="none" w="sm" len="sm"/>
            </a:ln>
            <a:effectLst>
              <a:outerShdw blurRad="57150" dist="19050" dir="1440000" algn="bl" rotWithShape="0">
                <a:schemeClr val="accent3">
                  <a:alpha val="9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8" name="Google Shape;398;p32"/>
            <p:cNvSpPr/>
            <p:nvPr/>
          </p:nvSpPr>
          <p:spPr>
            <a:xfrm rot="-5400000">
              <a:off x="2871879" y="3384796"/>
              <a:ext cx="9630835" cy="351857"/>
            </a:xfrm>
            <a:custGeom>
              <a:avLst/>
              <a:gdLst/>
              <a:ahLst/>
              <a:cxnLst/>
              <a:rect l="l" t="t" r="r" b="b"/>
              <a:pathLst>
                <a:path w="41632" h="1521" fill="none" extrusionOk="0">
                  <a:moveTo>
                    <a:pt x="1" y="0"/>
                  </a:moveTo>
                  <a:cubicBezTo>
                    <a:pt x="2604" y="0"/>
                    <a:pt x="2604" y="1521"/>
                    <a:pt x="5207" y="1521"/>
                  </a:cubicBezTo>
                  <a:cubicBezTo>
                    <a:pt x="7810" y="1521"/>
                    <a:pt x="7810" y="0"/>
                    <a:pt x="10413" y="0"/>
                  </a:cubicBezTo>
                  <a:cubicBezTo>
                    <a:pt x="13017" y="0"/>
                    <a:pt x="13017" y="1521"/>
                    <a:pt x="15620" y="1521"/>
                  </a:cubicBezTo>
                  <a:cubicBezTo>
                    <a:pt x="18223" y="1521"/>
                    <a:pt x="18223" y="0"/>
                    <a:pt x="20826" y="0"/>
                  </a:cubicBezTo>
                  <a:cubicBezTo>
                    <a:pt x="23430" y="0"/>
                    <a:pt x="23430" y="1521"/>
                    <a:pt x="26012" y="1521"/>
                  </a:cubicBezTo>
                  <a:cubicBezTo>
                    <a:pt x="28615" y="1521"/>
                    <a:pt x="28615" y="0"/>
                    <a:pt x="31218" y="0"/>
                  </a:cubicBezTo>
                  <a:cubicBezTo>
                    <a:pt x="33822" y="0"/>
                    <a:pt x="33822" y="1521"/>
                    <a:pt x="36425" y="1521"/>
                  </a:cubicBezTo>
                  <a:cubicBezTo>
                    <a:pt x="39028" y="1521"/>
                    <a:pt x="39028" y="0"/>
                    <a:pt x="41631" y="0"/>
                  </a:cubicBezTo>
                </a:path>
              </a:pathLst>
            </a:custGeom>
            <a:solidFill>
              <a:schemeClr val="dk1"/>
            </a:solidFill>
            <a:ln w="6775" cap="flat" cmpd="sng">
              <a:solidFill>
                <a:schemeClr val="dk1"/>
              </a:solidFill>
              <a:prstDash val="solid"/>
              <a:miter lim="20825"/>
              <a:headEnd type="none" w="sm" len="sm"/>
              <a:tailEnd type="none" w="sm" len="sm"/>
            </a:ln>
            <a:effectLst>
              <a:outerShdw blurRad="57150" dist="19050" dir="1440000" algn="bl" rotWithShape="0">
                <a:schemeClr val="accent3">
                  <a:alpha val="9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ext 1">
  <p:cSld name="CUSTOM_12_1">
    <p:spTree>
      <p:nvGrpSpPr>
        <p:cNvPr id="399" name="Shape 399"/>
        <p:cNvGrpSpPr/>
        <p:nvPr/>
      </p:nvGrpSpPr>
      <p:grpSpPr>
        <a:xfrm>
          <a:off x="0" y="0"/>
          <a:ext cx="0" cy="0"/>
          <a:chOff x="0" y="0"/>
          <a:chExt cx="0" cy="0"/>
        </a:xfrm>
      </p:grpSpPr>
      <p:sp>
        <p:nvSpPr>
          <p:cNvPr id="400" name="Google Shape;400;p33"/>
          <p:cNvSpPr/>
          <p:nvPr/>
        </p:nvSpPr>
        <p:spPr>
          <a:xfrm>
            <a:off x="0" y="0"/>
            <a:ext cx="9144000" cy="5143500"/>
          </a:xfrm>
          <a:prstGeom prst="rect">
            <a:avLst/>
          </a:prstGeom>
          <a:solidFill>
            <a:srgbClr val="010C1D">
              <a:alpha val="84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pic>
        <p:nvPicPr>
          <p:cNvPr id="401" name="Google Shape;401;p33"/>
          <p:cNvPicPr preferRelativeResize="0"/>
          <p:nvPr/>
        </p:nvPicPr>
        <p:blipFill>
          <a:blip r:embed="rId2"/>
          <a:stretch>
            <a:fillRect/>
          </a:stretch>
        </p:blipFill>
        <p:spPr>
          <a:xfrm>
            <a:off x="-737550" y="-723950"/>
            <a:ext cx="10711301" cy="6591401"/>
          </a:xfrm>
          <a:prstGeom prst="rect">
            <a:avLst/>
          </a:prstGeom>
          <a:noFill/>
          <a:ln>
            <a:noFill/>
          </a:ln>
        </p:spPr>
      </p:pic>
      <p:sp>
        <p:nvSpPr>
          <p:cNvPr id="402" name="Google Shape;402;p33"/>
          <p:cNvSpPr txBox="1"/>
          <p:nvPr>
            <p:ph type="subTitle" idx="1"/>
          </p:nvPr>
        </p:nvSpPr>
        <p:spPr>
          <a:xfrm>
            <a:off x="713225" y="2258688"/>
            <a:ext cx="3712800" cy="8841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403" name="Google Shape;403;p33"/>
          <p:cNvSpPr txBox="1"/>
          <p:nvPr>
            <p:ph type="title"/>
          </p:nvPr>
        </p:nvSpPr>
        <p:spPr>
          <a:xfrm>
            <a:off x="713300" y="1687938"/>
            <a:ext cx="3712800" cy="572700"/>
          </a:xfrm>
          <a:prstGeom prst="rect">
            <a:avLst/>
          </a:prstGeom>
          <a:noFill/>
          <a:ln>
            <a:noFill/>
          </a:ln>
          <a:effectLst>
            <a:outerShdw blurRad="442913" dist="28575" dir="5400000" algn="bl" rotWithShape="0">
              <a:schemeClr val="accent3">
                <a:alpha val="94000"/>
              </a:schemeClr>
            </a:outerShdw>
          </a:effectLst>
        </p:spPr>
        <p:txBody>
          <a:bodyPr spcFirstLastPara="1" wrap="square" lIns="91425" tIns="91425" rIns="91425" bIns="91425" anchor="t" anchorCtr="0">
            <a:noAutofit/>
          </a:bodyPr>
          <a:lstStyle>
            <a:lvl1pPr lvl="0" algn="r" rtl="0">
              <a:spcBef>
                <a:spcPts val="0"/>
              </a:spcBef>
              <a:spcAft>
                <a:spcPts val="0"/>
              </a:spcAft>
              <a:buSzPts val="4000"/>
              <a:buNone/>
              <a:defRPr sz="3000"/>
            </a:lvl1pPr>
            <a:lvl2pPr lvl="1" rtl="0">
              <a:spcBef>
                <a:spcPts val="0"/>
              </a:spcBef>
              <a:spcAft>
                <a:spcPts val="0"/>
              </a:spcAft>
              <a:buSzPts val="2800"/>
              <a:buNone/>
              <a:defRPr>
                <a:latin typeface="Anaheim"/>
                <a:ea typeface="Anaheim"/>
                <a:cs typeface="Anaheim"/>
                <a:sym typeface="Anaheim"/>
              </a:defRPr>
            </a:lvl2pPr>
            <a:lvl3pPr lvl="2" rtl="0">
              <a:spcBef>
                <a:spcPts val="0"/>
              </a:spcBef>
              <a:spcAft>
                <a:spcPts val="0"/>
              </a:spcAft>
              <a:buSzPts val="2800"/>
              <a:buNone/>
              <a:defRPr>
                <a:latin typeface="Anaheim"/>
                <a:ea typeface="Anaheim"/>
                <a:cs typeface="Anaheim"/>
                <a:sym typeface="Anaheim"/>
              </a:defRPr>
            </a:lvl3pPr>
            <a:lvl4pPr lvl="3" rtl="0">
              <a:spcBef>
                <a:spcPts val="0"/>
              </a:spcBef>
              <a:spcAft>
                <a:spcPts val="0"/>
              </a:spcAft>
              <a:buSzPts val="2800"/>
              <a:buNone/>
              <a:defRPr>
                <a:latin typeface="Anaheim"/>
                <a:ea typeface="Anaheim"/>
                <a:cs typeface="Anaheim"/>
                <a:sym typeface="Anaheim"/>
              </a:defRPr>
            </a:lvl4pPr>
            <a:lvl5pPr lvl="4" rtl="0">
              <a:spcBef>
                <a:spcPts val="0"/>
              </a:spcBef>
              <a:spcAft>
                <a:spcPts val="0"/>
              </a:spcAft>
              <a:buSzPts val="2800"/>
              <a:buNone/>
              <a:defRPr>
                <a:latin typeface="Anaheim"/>
                <a:ea typeface="Anaheim"/>
                <a:cs typeface="Anaheim"/>
                <a:sym typeface="Anaheim"/>
              </a:defRPr>
            </a:lvl5pPr>
            <a:lvl6pPr lvl="5" rtl="0">
              <a:spcBef>
                <a:spcPts val="0"/>
              </a:spcBef>
              <a:spcAft>
                <a:spcPts val="0"/>
              </a:spcAft>
              <a:buSzPts val="2800"/>
              <a:buNone/>
              <a:defRPr>
                <a:latin typeface="Anaheim"/>
                <a:ea typeface="Anaheim"/>
                <a:cs typeface="Anaheim"/>
                <a:sym typeface="Anaheim"/>
              </a:defRPr>
            </a:lvl6pPr>
            <a:lvl7pPr lvl="6" rtl="0">
              <a:spcBef>
                <a:spcPts val="0"/>
              </a:spcBef>
              <a:spcAft>
                <a:spcPts val="0"/>
              </a:spcAft>
              <a:buSzPts val="2800"/>
              <a:buNone/>
              <a:defRPr>
                <a:latin typeface="Anaheim"/>
                <a:ea typeface="Anaheim"/>
                <a:cs typeface="Anaheim"/>
                <a:sym typeface="Anaheim"/>
              </a:defRPr>
            </a:lvl7pPr>
            <a:lvl8pPr lvl="7" rtl="0">
              <a:spcBef>
                <a:spcPts val="0"/>
              </a:spcBef>
              <a:spcAft>
                <a:spcPts val="0"/>
              </a:spcAft>
              <a:buSzPts val="2800"/>
              <a:buNone/>
              <a:defRPr>
                <a:latin typeface="Anaheim"/>
                <a:ea typeface="Anaheim"/>
                <a:cs typeface="Anaheim"/>
                <a:sym typeface="Anaheim"/>
              </a:defRPr>
            </a:lvl8pPr>
            <a:lvl9pPr lvl="8" rtl="0">
              <a:spcBef>
                <a:spcPts val="0"/>
              </a:spcBef>
              <a:spcAft>
                <a:spcPts val="0"/>
              </a:spcAft>
              <a:buSzPts val="2800"/>
              <a:buNone/>
              <a:defRPr>
                <a:latin typeface="Anaheim"/>
                <a:ea typeface="Anaheim"/>
                <a:cs typeface="Anaheim"/>
                <a:sym typeface="Anaheim"/>
              </a:defRPr>
            </a:lvl9pPr>
          </a:lstStyle>
          <a:p/>
        </p:txBody>
      </p:sp>
      <p:sp>
        <p:nvSpPr>
          <p:cNvPr id="404" name="Google Shape;404;p33"/>
          <p:cNvSpPr/>
          <p:nvPr/>
        </p:nvSpPr>
        <p:spPr>
          <a:xfrm flipH="1">
            <a:off x="713225" y="4195475"/>
            <a:ext cx="413100" cy="413100"/>
          </a:xfrm>
          <a:prstGeom prst="star4">
            <a:avLst>
              <a:gd name="adj" fmla="val 12500"/>
            </a:avLst>
          </a:prstGeom>
          <a:solidFill>
            <a:schemeClr val="dk1"/>
          </a:solidFill>
          <a:ln>
            <a:noFill/>
          </a:ln>
          <a:effectLst>
            <a:outerShdw blurRad="228600" algn="bl" rotWithShape="0">
              <a:srgbClr val="6D9EEB">
                <a:alpha val="82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cxnSp>
        <p:nvCxnSpPr>
          <p:cNvPr id="405" name="Google Shape;405;p33"/>
          <p:cNvCxnSpPr/>
          <p:nvPr/>
        </p:nvCxnSpPr>
        <p:spPr>
          <a:xfrm>
            <a:off x="1291050" y="4413850"/>
            <a:ext cx="809100" cy="0"/>
          </a:xfrm>
          <a:prstGeom prst="straightConnector1">
            <a:avLst/>
          </a:prstGeom>
          <a:noFill/>
          <a:ln w="9525" cap="flat" cmpd="sng">
            <a:solidFill>
              <a:schemeClr val="dk1"/>
            </a:solidFill>
            <a:prstDash val="solid"/>
            <a:round/>
            <a:headEnd type="none" w="med" len="med"/>
            <a:tailEnd type="none" w="med" len="med"/>
          </a:ln>
        </p:spPr>
      </p:cxnSp>
      <p:pic>
        <p:nvPicPr>
          <p:cNvPr id="406" name="Google Shape;406;p33"/>
          <p:cNvPicPr preferRelativeResize="0"/>
          <p:nvPr/>
        </p:nvPicPr>
        <p:blipFill>
          <a:blip r:embed="rId3"/>
          <a:stretch>
            <a:fillRect/>
          </a:stretch>
        </p:blipFill>
        <p:spPr>
          <a:xfrm>
            <a:off x="2186721" y="4005975"/>
            <a:ext cx="2177450" cy="815750"/>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ext 3">
  <p:cSld name="TITLE_AND_TWO_COLUMNS_2">
    <p:spTree>
      <p:nvGrpSpPr>
        <p:cNvPr id="407" name="Shape 407"/>
        <p:cNvGrpSpPr/>
        <p:nvPr/>
      </p:nvGrpSpPr>
      <p:grpSpPr>
        <a:xfrm>
          <a:off x="0" y="0"/>
          <a:ext cx="0" cy="0"/>
          <a:chOff x="0" y="0"/>
          <a:chExt cx="0" cy="0"/>
        </a:xfrm>
      </p:grpSpPr>
      <p:sp>
        <p:nvSpPr>
          <p:cNvPr id="408" name="Google Shape;408;p34"/>
          <p:cNvSpPr/>
          <p:nvPr/>
        </p:nvSpPr>
        <p:spPr>
          <a:xfrm>
            <a:off x="0" y="0"/>
            <a:ext cx="9144000" cy="5143500"/>
          </a:xfrm>
          <a:prstGeom prst="rect">
            <a:avLst/>
          </a:prstGeom>
          <a:solidFill>
            <a:srgbClr val="010C1D">
              <a:alpha val="84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pic>
        <p:nvPicPr>
          <p:cNvPr id="409" name="Google Shape;409;p34"/>
          <p:cNvPicPr preferRelativeResize="0"/>
          <p:nvPr/>
        </p:nvPicPr>
        <p:blipFill>
          <a:blip r:embed="rId2"/>
          <a:stretch>
            <a:fillRect/>
          </a:stretch>
        </p:blipFill>
        <p:spPr>
          <a:xfrm>
            <a:off x="-737550" y="-723950"/>
            <a:ext cx="10711301" cy="6591401"/>
          </a:xfrm>
          <a:prstGeom prst="rect">
            <a:avLst/>
          </a:prstGeom>
          <a:noFill/>
          <a:ln>
            <a:noFill/>
          </a:ln>
        </p:spPr>
      </p:pic>
      <p:sp>
        <p:nvSpPr>
          <p:cNvPr id="410" name="Google Shape;410;p34"/>
          <p:cNvSpPr txBox="1"/>
          <p:nvPr>
            <p:ph type="body" idx="1"/>
          </p:nvPr>
        </p:nvSpPr>
        <p:spPr>
          <a:xfrm>
            <a:off x="713225" y="1128875"/>
            <a:ext cx="7717500" cy="5727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Clr>
                <a:schemeClr val="dk1"/>
              </a:buClr>
              <a:buSzPts val="1400"/>
              <a:buChar char="●"/>
              <a:defRPr sz="1400">
                <a:solidFill>
                  <a:schemeClr val="dk1"/>
                </a:solidFill>
              </a:defRPr>
            </a:lvl1pPr>
            <a:lvl2pPr marL="914400" lvl="1" indent="-304800" rtl="0">
              <a:spcBef>
                <a:spcPts val="0"/>
              </a:spcBef>
              <a:spcAft>
                <a:spcPts val="0"/>
              </a:spcAft>
              <a:buClr>
                <a:schemeClr val="dk1"/>
              </a:buClr>
              <a:buSzPts val="1200"/>
              <a:buChar char="○"/>
              <a:defRPr sz="1200">
                <a:solidFill>
                  <a:schemeClr val="dk1"/>
                </a:solidFill>
              </a:defRPr>
            </a:lvl2pPr>
            <a:lvl3pPr marL="1371600" lvl="2" indent="-304800" rtl="0">
              <a:spcBef>
                <a:spcPts val="0"/>
              </a:spcBef>
              <a:spcAft>
                <a:spcPts val="0"/>
              </a:spcAft>
              <a:buClr>
                <a:schemeClr val="dk1"/>
              </a:buClr>
              <a:buSzPts val="1200"/>
              <a:buChar char="■"/>
              <a:defRPr sz="1200">
                <a:solidFill>
                  <a:schemeClr val="dk1"/>
                </a:solidFill>
              </a:defRPr>
            </a:lvl3pPr>
            <a:lvl4pPr marL="1828800" lvl="3" indent="-304800" rtl="0">
              <a:spcBef>
                <a:spcPts val="0"/>
              </a:spcBef>
              <a:spcAft>
                <a:spcPts val="0"/>
              </a:spcAft>
              <a:buClr>
                <a:schemeClr val="dk1"/>
              </a:buClr>
              <a:buSzPts val="1200"/>
              <a:buChar char="●"/>
              <a:defRPr sz="1200">
                <a:solidFill>
                  <a:schemeClr val="dk1"/>
                </a:solidFill>
              </a:defRPr>
            </a:lvl4pPr>
            <a:lvl5pPr marL="2286000" lvl="4" indent="-304800" rtl="0">
              <a:spcBef>
                <a:spcPts val="0"/>
              </a:spcBef>
              <a:spcAft>
                <a:spcPts val="0"/>
              </a:spcAft>
              <a:buClr>
                <a:schemeClr val="dk1"/>
              </a:buClr>
              <a:buSzPts val="1200"/>
              <a:buChar char="○"/>
              <a:defRPr sz="1200">
                <a:solidFill>
                  <a:schemeClr val="dk1"/>
                </a:solidFill>
              </a:defRPr>
            </a:lvl5pPr>
            <a:lvl6pPr marL="2743200" lvl="5" indent="-304800" rtl="0">
              <a:spcBef>
                <a:spcPts val="0"/>
              </a:spcBef>
              <a:spcAft>
                <a:spcPts val="0"/>
              </a:spcAft>
              <a:buClr>
                <a:schemeClr val="dk1"/>
              </a:buClr>
              <a:buSzPts val="1200"/>
              <a:buChar char="■"/>
              <a:defRPr sz="1200">
                <a:solidFill>
                  <a:schemeClr val="dk1"/>
                </a:solidFill>
              </a:defRPr>
            </a:lvl6pPr>
            <a:lvl7pPr marL="3200400" lvl="6" indent="-304800" rtl="0">
              <a:spcBef>
                <a:spcPts val="0"/>
              </a:spcBef>
              <a:spcAft>
                <a:spcPts val="0"/>
              </a:spcAft>
              <a:buClr>
                <a:schemeClr val="dk1"/>
              </a:buClr>
              <a:buSzPts val="1200"/>
              <a:buChar char="●"/>
              <a:defRPr sz="1200">
                <a:solidFill>
                  <a:schemeClr val="dk1"/>
                </a:solidFill>
              </a:defRPr>
            </a:lvl7pPr>
            <a:lvl8pPr marL="3657600" lvl="7" indent="-304800" rtl="0">
              <a:spcBef>
                <a:spcPts val="0"/>
              </a:spcBef>
              <a:spcAft>
                <a:spcPts val="0"/>
              </a:spcAft>
              <a:buClr>
                <a:schemeClr val="dk1"/>
              </a:buClr>
              <a:buSzPts val="1200"/>
              <a:buChar char="○"/>
              <a:defRPr sz="1200">
                <a:solidFill>
                  <a:schemeClr val="dk1"/>
                </a:solidFill>
              </a:defRPr>
            </a:lvl8pPr>
            <a:lvl9pPr marL="4114800" lvl="8" indent="-304800" rtl="0">
              <a:spcBef>
                <a:spcPts val="0"/>
              </a:spcBef>
              <a:spcAft>
                <a:spcPts val="0"/>
              </a:spcAft>
              <a:buClr>
                <a:schemeClr val="dk1"/>
              </a:buClr>
              <a:buSzPts val="1200"/>
              <a:buChar char="■"/>
              <a:defRPr sz="1200">
                <a:solidFill>
                  <a:schemeClr val="dk1"/>
                </a:solidFill>
              </a:defRPr>
            </a:lvl9pPr>
          </a:lstStyle>
          <a:p/>
        </p:txBody>
      </p:sp>
      <p:sp>
        <p:nvSpPr>
          <p:cNvPr id="411" name="Google Shape;411;p34"/>
          <p:cNvSpPr txBox="1"/>
          <p:nvPr>
            <p:ph type="title"/>
          </p:nvPr>
        </p:nvSpPr>
        <p:spPr>
          <a:xfrm>
            <a:off x="720000" y="539500"/>
            <a:ext cx="7704000" cy="572700"/>
          </a:xfrm>
          <a:prstGeom prst="rect">
            <a:avLst/>
          </a:prstGeom>
          <a:noFill/>
          <a:ln>
            <a:noFill/>
          </a:ln>
          <a:effectLst>
            <a:outerShdw blurRad="385763" dist="47625" dir="5400000" algn="bl" rotWithShape="0">
              <a:schemeClr val="accent3">
                <a:alpha val="94000"/>
              </a:schemeClr>
            </a:outerShdw>
          </a:effectLst>
        </p:spPr>
        <p:txBody>
          <a:bodyPr spcFirstLastPara="1" wrap="square" lIns="91425" tIns="91425" rIns="91425" bIns="91425" anchor="ctr" anchorCtr="0">
            <a:noAutofit/>
          </a:bodyPr>
          <a:lstStyle>
            <a:lvl1pPr lvl="0" rtl="0">
              <a:spcBef>
                <a:spcPts val="0"/>
              </a:spcBef>
              <a:spcAft>
                <a:spcPts val="0"/>
              </a:spcAft>
              <a:buSzPts val="4000"/>
              <a:buNone/>
              <a:defRPr sz="3000">
                <a:solidFill>
                  <a:schemeClr val="accent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412" name="Google Shape;412;p34"/>
          <p:cNvSpPr/>
          <p:nvPr/>
        </p:nvSpPr>
        <p:spPr>
          <a:xfrm>
            <a:off x="7991900" y="674750"/>
            <a:ext cx="413100" cy="413100"/>
          </a:xfrm>
          <a:prstGeom prst="star4">
            <a:avLst>
              <a:gd name="adj" fmla="val 12500"/>
            </a:avLst>
          </a:prstGeom>
          <a:solidFill>
            <a:schemeClr val="dk1"/>
          </a:solidFill>
          <a:ln>
            <a:noFill/>
          </a:ln>
          <a:effectLst>
            <a:outerShdw blurRad="228600" algn="bl" rotWithShape="0">
              <a:srgbClr val="6D9EEB">
                <a:alpha val="82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cxnSp>
        <p:nvCxnSpPr>
          <p:cNvPr id="413" name="Google Shape;413;p34"/>
          <p:cNvCxnSpPr/>
          <p:nvPr/>
        </p:nvCxnSpPr>
        <p:spPr>
          <a:xfrm rot="10800000">
            <a:off x="6176875" y="893125"/>
            <a:ext cx="1650300" cy="0"/>
          </a:xfrm>
          <a:prstGeom prst="straightConnector1">
            <a:avLst/>
          </a:prstGeom>
          <a:noFill/>
          <a:ln w="9525" cap="flat" cmpd="sng">
            <a:solidFill>
              <a:schemeClr val="dk1"/>
            </a:solidFill>
            <a:prstDash val="solid"/>
            <a:round/>
            <a:headEnd type="none" w="med" len="med"/>
            <a:tailEnd type="none" w="med" len="med"/>
          </a:ln>
        </p:spPr>
      </p:cxn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two columns 2">
  <p:cSld name="TITLE_AND_TWO_COLUMNS_2_2">
    <p:spTree>
      <p:nvGrpSpPr>
        <p:cNvPr id="414" name="Shape 414"/>
        <p:cNvGrpSpPr/>
        <p:nvPr/>
      </p:nvGrpSpPr>
      <p:grpSpPr>
        <a:xfrm>
          <a:off x="0" y="0"/>
          <a:ext cx="0" cy="0"/>
          <a:chOff x="0" y="0"/>
          <a:chExt cx="0" cy="0"/>
        </a:xfrm>
      </p:grpSpPr>
      <p:sp>
        <p:nvSpPr>
          <p:cNvPr id="415" name="Google Shape;415;p35"/>
          <p:cNvSpPr/>
          <p:nvPr/>
        </p:nvSpPr>
        <p:spPr>
          <a:xfrm>
            <a:off x="0" y="0"/>
            <a:ext cx="9144000" cy="5143500"/>
          </a:xfrm>
          <a:prstGeom prst="rect">
            <a:avLst/>
          </a:prstGeom>
          <a:solidFill>
            <a:srgbClr val="010C1D">
              <a:alpha val="84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pic>
        <p:nvPicPr>
          <p:cNvPr id="416" name="Google Shape;416;p35"/>
          <p:cNvPicPr preferRelativeResize="0"/>
          <p:nvPr/>
        </p:nvPicPr>
        <p:blipFill>
          <a:blip r:embed="rId2"/>
          <a:stretch>
            <a:fillRect/>
          </a:stretch>
        </p:blipFill>
        <p:spPr>
          <a:xfrm>
            <a:off x="-737550" y="-723950"/>
            <a:ext cx="10711301" cy="6591401"/>
          </a:xfrm>
          <a:prstGeom prst="rect">
            <a:avLst/>
          </a:prstGeom>
          <a:noFill/>
          <a:ln>
            <a:noFill/>
          </a:ln>
        </p:spPr>
      </p:pic>
      <p:sp>
        <p:nvSpPr>
          <p:cNvPr id="417" name="Google Shape;417;p35"/>
          <p:cNvSpPr txBox="1"/>
          <p:nvPr>
            <p:ph type="body" idx="1"/>
          </p:nvPr>
        </p:nvSpPr>
        <p:spPr>
          <a:xfrm>
            <a:off x="713225" y="1128875"/>
            <a:ext cx="3685200" cy="34797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Clr>
                <a:schemeClr val="dk1"/>
              </a:buClr>
              <a:buSzPts val="1200"/>
              <a:buChar char="●"/>
              <a:defRPr sz="1400">
                <a:solidFill>
                  <a:schemeClr val="dk1"/>
                </a:solidFill>
              </a:defRPr>
            </a:lvl1pPr>
            <a:lvl2pPr marL="914400" lvl="1" indent="-304800" rtl="0">
              <a:spcBef>
                <a:spcPts val="0"/>
              </a:spcBef>
              <a:spcAft>
                <a:spcPts val="0"/>
              </a:spcAft>
              <a:buClr>
                <a:schemeClr val="dk1"/>
              </a:buClr>
              <a:buSzPts val="1200"/>
              <a:buChar char="○"/>
              <a:defRPr sz="1200">
                <a:solidFill>
                  <a:schemeClr val="dk1"/>
                </a:solidFill>
              </a:defRPr>
            </a:lvl2pPr>
            <a:lvl3pPr marL="1371600" lvl="2" indent="-304800" rtl="0">
              <a:spcBef>
                <a:spcPts val="0"/>
              </a:spcBef>
              <a:spcAft>
                <a:spcPts val="0"/>
              </a:spcAft>
              <a:buClr>
                <a:schemeClr val="dk1"/>
              </a:buClr>
              <a:buSzPts val="1200"/>
              <a:buChar char="■"/>
              <a:defRPr sz="1200">
                <a:solidFill>
                  <a:schemeClr val="dk1"/>
                </a:solidFill>
              </a:defRPr>
            </a:lvl3pPr>
            <a:lvl4pPr marL="1828800" lvl="3" indent="-304800" rtl="0">
              <a:spcBef>
                <a:spcPts val="0"/>
              </a:spcBef>
              <a:spcAft>
                <a:spcPts val="0"/>
              </a:spcAft>
              <a:buClr>
                <a:schemeClr val="dk1"/>
              </a:buClr>
              <a:buSzPts val="1200"/>
              <a:buChar char="●"/>
              <a:defRPr sz="1200">
                <a:solidFill>
                  <a:schemeClr val="dk1"/>
                </a:solidFill>
              </a:defRPr>
            </a:lvl4pPr>
            <a:lvl5pPr marL="2286000" lvl="4" indent="-304800" rtl="0">
              <a:spcBef>
                <a:spcPts val="0"/>
              </a:spcBef>
              <a:spcAft>
                <a:spcPts val="0"/>
              </a:spcAft>
              <a:buClr>
                <a:schemeClr val="dk1"/>
              </a:buClr>
              <a:buSzPts val="1200"/>
              <a:buChar char="○"/>
              <a:defRPr sz="1200">
                <a:solidFill>
                  <a:schemeClr val="dk1"/>
                </a:solidFill>
              </a:defRPr>
            </a:lvl5pPr>
            <a:lvl6pPr marL="2743200" lvl="5" indent="-304800" rtl="0">
              <a:spcBef>
                <a:spcPts val="0"/>
              </a:spcBef>
              <a:spcAft>
                <a:spcPts val="0"/>
              </a:spcAft>
              <a:buClr>
                <a:schemeClr val="dk1"/>
              </a:buClr>
              <a:buSzPts val="1200"/>
              <a:buChar char="■"/>
              <a:defRPr sz="1200">
                <a:solidFill>
                  <a:schemeClr val="dk1"/>
                </a:solidFill>
              </a:defRPr>
            </a:lvl6pPr>
            <a:lvl7pPr marL="3200400" lvl="6" indent="-304800" rtl="0">
              <a:spcBef>
                <a:spcPts val="0"/>
              </a:spcBef>
              <a:spcAft>
                <a:spcPts val="0"/>
              </a:spcAft>
              <a:buClr>
                <a:schemeClr val="dk1"/>
              </a:buClr>
              <a:buSzPts val="1200"/>
              <a:buChar char="●"/>
              <a:defRPr sz="1200">
                <a:solidFill>
                  <a:schemeClr val="dk1"/>
                </a:solidFill>
              </a:defRPr>
            </a:lvl7pPr>
            <a:lvl8pPr marL="3657600" lvl="7" indent="-304800" rtl="0">
              <a:spcBef>
                <a:spcPts val="0"/>
              </a:spcBef>
              <a:spcAft>
                <a:spcPts val="0"/>
              </a:spcAft>
              <a:buClr>
                <a:schemeClr val="dk1"/>
              </a:buClr>
              <a:buSzPts val="1200"/>
              <a:buChar char="○"/>
              <a:defRPr sz="1200">
                <a:solidFill>
                  <a:schemeClr val="dk1"/>
                </a:solidFill>
              </a:defRPr>
            </a:lvl8pPr>
            <a:lvl9pPr marL="4114800" lvl="8" indent="-304800" rtl="0">
              <a:spcBef>
                <a:spcPts val="0"/>
              </a:spcBef>
              <a:spcAft>
                <a:spcPts val="0"/>
              </a:spcAft>
              <a:buClr>
                <a:schemeClr val="dk1"/>
              </a:buClr>
              <a:buSzPts val="1200"/>
              <a:buChar char="■"/>
              <a:defRPr sz="1200">
                <a:solidFill>
                  <a:schemeClr val="dk1"/>
                </a:solidFill>
              </a:defRPr>
            </a:lvl9pPr>
          </a:lstStyle>
          <a:p/>
        </p:txBody>
      </p:sp>
      <p:sp>
        <p:nvSpPr>
          <p:cNvPr id="418" name="Google Shape;418;p35"/>
          <p:cNvSpPr txBox="1"/>
          <p:nvPr>
            <p:ph type="title"/>
          </p:nvPr>
        </p:nvSpPr>
        <p:spPr>
          <a:xfrm>
            <a:off x="720000" y="539500"/>
            <a:ext cx="7704000" cy="5727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4000"/>
              <a:buNone/>
              <a:defRPr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419" name="Google Shape;419;p35"/>
          <p:cNvSpPr txBox="1"/>
          <p:nvPr>
            <p:ph type="body" idx="2"/>
          </p:nvPr>
        </p:nvSpPr>
        <p:spPr>
          <a:xfrm>
            <a:off x="4572125" y="1128875"/>
            <a:ext cx="3685200" cy="3479700"/>
          </a:xfrm>
          <a:prstGeom prst="rect">
            <a:avLst/>
          </a:prstGeom>
        </p:spPr>
        <p:txBody>
          <a:bodyPr spcFirstLastPara="1" wrap="square" lIns="91425" tIns="91425" rIns="91425" bIns="91425" anchor="t" anchorCtr="0">
            <a:noAutofit/>
          </a:bodyPr>
          <a:lstStyle>
            <a:lvl1pPr marL="457200" marR="50800" lvl="0" indent="-304800" rtl="0">
              <a:spcBef>
                <a:spcPts val="0"/>
              </a:spcBef>
              <a:spcAft>
                <a:spcPts val="0"/>
              </a:spcAft>
              <a:buClr>
                <a:schemeClr val="dk1"/>
              </a:buClr>
              <a:buSzPts val="1200"/>
              <a:buChar char="●"/>
              <a:defRPr sz="1400">
                <a:solidFill>
                  <a:schemeClr val="dk1"/>
                </a:solidFill>
              </a:defRPr>
            </a:lvl1pPr>
            <a:lvl2pPr marL="914400" lvl="1" indent="-304800" rtl="0">
              <a:spcBef>
                <a:spcPts val="0"/>
              </a:spcBef>
              <a:spcAft>
                <a:spcPts val="0"/>
              </a:spcAft>
              <a:buClr>
                <a:schemeClr val="dk1"/>
              </a:buClr>
              <a:buSzPts val="1200"/>
              <a:buChar char="○"/>
              <a:defRPr sz="1200">
                <a:solidFill>
                  <a:schemeClr val="dk1"/>
                </a:solidFill>
              </a:defRPr>
            </a:lvl2pPr>
            <a:lvl3pPr marL="1371600" lvl="2" indent="-304800" rtl="0">
              <a:spcBef>
                <a:spcPts val="0"/>
              </a:spcBef>
              <a:spcAft>
                <a:spcPts val="0"/>
              </a:spcAft>
              <a:buClr>
                <a:schemeClr val="dk1"/>
              </a:buClr>
              <a:buSzPts val="1200"/>
              <a:buChar char="■"/>
              <a:defRPr sz="1200">
                <a:solidFill>
                  <a:schemeClr val="dk1"/>
                </a:solidFill>
              </a:defRPr>
            </a:lvl3pPr>
            <a:lvl4pPr marL="1828800" lvl="3" indent="-304800" rtl="0">
              <a:spcBef>
                <a:spcPts val="0"/>
              </a:spcBef>
              <a:spcAft>
                <a:spcPts val="0"/>
              </a:spcAft>
              <a:buClr>
                <a:schemeClr val="dk1"/>
              </a:buClr>
              <a:buSzPts val="1200"/>
              <a:buChar char="●"/>
              <a:defRPr sz="1200">
                <a:solidFill>
                  <a:schemeClr val="dk1"/>
                </a:solidFill>
              </a:defRPr>
            </a:lvl4pPr>
            <a:lvl5pPr marL="2286000" lvl="4" indent="-304800" rtl="0">
              <a:spcBef>
                <a:spcPts val="0"/>
              </a:spcBef>
              <a:spcAft>
                <a:spcPts val="0"/>
              </a:spcAft>
              <a:buClr>
                <a:schemeClr val="dk1"/>
              </a:buClr>
              <a:buSzPts val="1200"/>
              <a:buChar char="○"/>
              <a:defRPr sz="1200">
                <a:solidFill>
                  <a:schemeClr val="dk1"/>
                </a:solidFill>
              </a:defRPr>
            </a:lvl5pPr>
            <a:lvl6pPr marL="2743200" lvl="5" indent="-304800" rtl="0">
              <a:spcBef>
                <a:spcPts val="0"/>
              </a:spcBef>
              <a:spcAft>
                <a:spcPts val="0"/>
              </a:spcAft>
              <a:buClr>
                <a:schemeClr val="dk1"/>
              </a:buClr>
              <a:buSzPts val="1200"/>
              <a:buChar char="■"/>
              <a:defRPr sz="1200">
                <a:solidFill>
                  <a:schemeClr val="dk1"/>
                </a:solidFill>
              </a:defRPr>
            </a:lvl6pPr>
            <a:lvl7pPr marL="3200400" lvl="6" indent="-304800" rtl="0">
              <a:spcBef>
                <a:spcPts val="0"/>
              </a:spcBef>
              <a:spcAft>
                <a:spcPts val="0"/>
              </a:spcAft>
              <a:buClr>
                <a:schemeClr val="dk1"/>
              </a:buClr>
              <a:buSzPts val="1200"/>
              <a:buChar char="●"/>
              <a:defRPr sz="1200">
                <a:solidFill>
                  <a:schemeClr val="dk1"/>
                </a:solidFill>
              </a:defRPr>
            </a:lvl7pPr>
            <a:lvl8pPr marL="3657600" lvl="7" indent="-304800" rtl="0">
              <a:spcBef>
                <a:spcPts val="0"/>
              </a:spcBef>
              <a:spcAft>
                <a:spcPts val="0"/>
              </a:spcAft>
              <a:buClr>
                <a:schemeClr val="dk1"/>
              </a:buClr>
              <a:buSzPts val="1200"/>
              <a:buChar char="○"/>
              <a:defRPr sz="1200">
                <a:solidFill>
                  <a:schemeClr val="dk1"/>
                </a:solidFill>
              </a:defRPr>
            </a:lvl8pPr>
            <a:lvl9pPr marL="4114800" lvl="8" indent="-304800" rtl="0">
              <a:spcBef>
                <a:spcPts val="0"/>
              </a:spcBef>
              <a:spcAft>
                <a:spcPts val="0"/>
              </a:spcAft>
              <a:buClr>
                <a:schemeClr val="dk1"/>
              </a:buClr>
              <a:buSzPts val="1200"/>
              <a:buChar char="■"/>
              <a:defRPr sz="1200">
                <a:solidFill>
                  <a:schemeClr val="dk1"/>
                </a:solidFill>
              </a:defRPr>
            </a:lvl9pPr>
          </a:lstStyle>
          <a:p/>
        </p:txBody>
      </p:sp>
      <p:sp>
        <p:nvSpPr>
          <p:cNvPr id="420" name="Google Shape;420;p35"/>
          <p:cNvSpPr/>
          <p:nvPr/>
        </p:nvSpPr>
        <p:spPr>
          <a:xfrm>
            <a:off x="7991900" y="674750"/>
            <a:ext cx="413100" cy="413100"/>
          </a:xfrm>
          <a:prstGeom prst="star4">
            <a:avLst>
              <a:gd name="adj" fmla="val 12500"/>
            </a:avLst>
          </a:prstGeom>
          <a:solidFill>
            <a:schemeClr val="dk1"/>
          </a:solidFill>
          <a:ln>
            <a:noFill/>
          </a:ln>
          <a:effectLst>
            <a:outerShdw blurRad="228600" algn="bl" rotWithShape="0">
              <a:srgbClr val="6D9EEB">
                <a:alpha val="82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cxnSp>
        <p:nvCxnSpPr>
          <p:cNvPr id="421" name="Google Shape;421;p35"/>
          <p:cNvCxnSpPr/>
          <p:nvPr/>
        </p:nvCxnSpPr>
        <p:spPr>
          <a:xfrm rot="10800000">
            <a:off x="6176875" y="893125"/>
            <a:ext cx="1650300" cy="0"/>
          </a:xfrm>
          <a:prstGeom prst="straightConnector1">
            <a:avLst/>
          </a:prstGeom>
          <a:noFill/>
          <a:ln w="9525" cap="flat" cmpd="sng">
            <a:solidFill>
              <a:schemeClr val="dk1"/>
            </a:solidFill>
            <a:prstDash val="solid"/>
            <a:round/>
            <a:headEnd type="none" w="med" len="med"/>
            <a:tailEnd type="none" w="med" len="med"/>
          </a:ln>
        </p:spPr>
      </p:cxn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ext 2">
  <p:cSld name="TITLE_AND_TWO_COLUMNS_2_1">
    <p:spTree>
      <p:nvGrpSpPr>
        <p:cNvPr id="422" name="Shape 422"/>
        <p:cNvGrpSpPr/>
        <p:nvPr/>
      </p:nvGrpSpPr>
      <p:grpSpPr>
        <a:xfrm>
          <a:off x="0" y="0"/>
          <a:ext cx="0" cy="0"/>
          <a:chOff x="0" y="0"/>
          <a:chExt cx="0" cy="0"/>
        </a:xfrm>
      </p:grpSpPr>
      <p:sp>
        <p:nvSpPr>
          <p:cNvPr id="423" name="Google Shape;423;p36"/>
          <p:cNvSpPr/>
          <p:nvPr/>
        </p:nvSpPr>
        <p:spPr>
          <a:xfrm>
            <a:off x="0" y="0"/>
            <a:ext cx="9144000" cy="5143500"/>
          </a:xfrm>
          <a:prstGeom prst="rect">
            <a:avLst/>
          </a:prstGeom>
          <a:solidFill>
            <a:srgbClr val="010C1D">
              <a:alpha val="84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pic>
        <p:nvPicPr>
          <p:cNvPr id="424" name="Google Shape;424;p36"/>
          <p:cNvPicPr preferRelativeResize="0"/>
          <p:nvPr/>
        </p:nvPicPr>
        <p:blipFill>
          <a:blip r:embed="rId2"/>
          <a:stretch>
            <a:fillRect/>
          </a:stretch>
        </p:blipFill>
        <p:spPr>
          <a:xfrm>
            <a:off x="-737550" y="-723950"/>
            <a:ext cx="10711301" cy="6591401"/>
          </a:xfrm>
          <a:prstGeom prst="rect">
            <a:avLst/>
          </a:prstGeom>
          <a:noFill/>
          <a:ln>
            <a:noFill/>
          </a:ln>
        </p:spPr>
      </p:pic>
      <p:sp>
        <p:nvSpPr>
          <p:cNvPr id="425" name="Google Shape;425;p36"/>
          <p:cNvSpPr txBox="1"/>
          <p:nvPr>
            <p:ph type="title"/>
          </p:nvPr>
        </p:nvSpPr>
        <p:spPr>
          <a:xfrm>
            <a:off x="720000" y="539500"/>
            <a:ext cx="7704000" cy="5727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2800"/>
              <a:buNone/>
              <a:defRPr sz="3000">
                <a:solidFill>
                  <a:schemeClr val="accent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426" name="Google Shape;426;p36"/>
          <p:cNvSpPr txBox="1"/>
          <p:nvPr>
            <p:ph type="title" idx="2"/>
          </p:nvPr>
        </p:nvSpPr>
        <p:spPr>
          <a:xfrm>
            <a:off x="4929822" y="1451275"/>
            <a:ext cx="3416400" cy="5727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1800"/>
              <a:buNone/>
              <a:defRPr sz="16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p:txBody>
      </p:sp>
      <p:sp>
        <p:nvSpPr>
          <p:cNvPr id="427" name="Google Shape;427;p36"/>
          <p:cNvSpPr txBox="1"/>
          <p:nvPr>
            <p:ph type="body" idx="1"/>
          </p:nvPr>
        </p:nvSpPr>
        <p:spPr>
          <a:xfrm>
            <a:off x="797775" y="1451275"/>
            <a:ext cx="3768900" cy="2831400"/>
          </a:xfrm>
          <a:prstGeom prst="rect">
            <a:avLst/>
          </a:prstGeom>
          <a:noFill/>
        </p:spPr>
        <p:txBody>
          <a:bodyPr spcFirstLastPara="1" wrap="square" lIns="91425" tIns="91425" rIns="91425" bIns="91425" anchor="t" anchorCtr="0">
            <a:noAutofit/>
          </a:bodyPr>
          <a:lstStyle>
            <a:lvl1pPr marL="457200" lvl="0" indent="-295275" rtl="0">
              <a:spcBef>
                <a:spcPts val="0"/>
              </a:spcBef>
              <a:spcAft>
                <a:spcPts val="0"/>
              </a:spcAft>
              <a:buClr>
                <a:schemeClr val="dk1"/>
              </a:buClr>
              <a:buSzPts val="1050"/>
              <a:buFont typeface="Poppins"/>
              <a:buChar char="●"/>
              <a:defRPr sz="1400">
                <a:solidFill>
                  <a:schemeClr val="dk1"/>
                </a:solidFill>
              </a:defRPr>
            </a:lvl1pPr>
            <a:lvl2pPr marL="914400" lvl="1" indent="-298450" rtl="0">
              <a:spcBef>
                <a:spcPts val="0"/>
              </a:spcBef>
              <a:spcAft>
                <a:spcPts val="0"/>
              </a:spcAft>
              <a:buClr>
                <a:schemeClr val="dk1"/>
              </a:buClr>
              <a:buSzPts val="1100"/>
              <a:buFont typeface="Arial" panose="020B0604020202020204"/>
              <a:buAutoNum type="alphaLcPeriod"/>
              <a:defRPr sz="1200">
                <a:solidFill>
                  <a:schemeClr val="dk1"/>
                </a:solidFill>
              </a:defRPr>
            </a:lvl2pPr>
            <a:lvl3pPr marL="1371600" lvl="2" indent="-298450" rtl="0">
              <a:spcBef>
                <a:spcPts val="0"/>
              </a:spcBef>
              <a:spcAft>
                <a:spcPts val="0"/>
              </a:spcAft>
              <a:buClr>
                <a:schemeClr val="dk1"/>
              </a:buClr>
              <a:buSzPts val="1100"/>
              <a:buFont typeface="Arial" panose="020B0604020202020204"/>
              <a:buAutoNum type="romanLcPeriod"/>
              <a:defRPr sz="1200">
                <a:solidFill>
                  <a:schemeClr val="dk1"/>
                </a:solidFill>
              </a:defRPr>
            </a:lvl3pPr>
            <a:lvl4pPr marL="1828800" lvl="3" indent="-298450" rtl="0">
              <a:spcBef>
                <a:spcPts val="0"/>
              </a:spcBef>
              <a:spcAft>
                <a:spcPts val="0"/>
              </a:spcAft>
              <a:buClr>
                <a:schemeClr val="dk1"/>
              </a:buClr>
              <a:buSzPts val="1100"/>
              <a:buFont typeface="Arial" panose="020B0604020202020204"/>
              <a:buAutoNum type="arabicPeriod"/>
              <a:defRPr sz="1200">
                <a:solidFill>
                  <a:schemeClr val="dk1"/>
                </a:solidFill>
              </a:defRPr>
            </a:lvl4pPr>
            <a:lvl5pPr marL="2286000" lvl="4" indent="-298450" rtl="0">
              <a:spcBef>
                <a:spcPts val="0"/>
              </a:spcBef>
              <a:spcAft>
                <a:spcPts val="0"/>
              </a:spcAft>
              <a:buClr>
                <a:schemeClr val="dk1"/>
              </a:buClr>
              <a:buSzPts val="1100"/>
              <a:buFont typeface="Arial" panose="020B0604020202020204"/>
              <a:buAutoNum type="alphaLcPeriod"/>
              <a:defRPr sz="1200">
                <a:solidFill>
                  <a:schemeClr val="dk1"/>
                </a:solidFill>
              </a:defRPr>
            </a:lvl5pPr>
            <a:lvl6pPr marL="2743200" lvl="5" indent="-298450" rtl="0">
              <a:spcBef>
                <a:spcPts val="0"/>
              </a:spcBef>
              <a:spcAft>
                <a:spcPts val="0"/>
              </a:spcAft>
              <a:buClr>
                <a:schemeClr val="dk1"/>
              </a:buClr>
              <a:buSzPts val="1100"/>
              <a:buFont typeface="Arial" panose="020B0604020202020204"/>
              <a:buAutoNum type="romanLcPeriod"/>
              <a:defRPr sz="1200">
                <a:solidFill>
                  <a:schemeClr val="dk1"/>
                </a:solidFill>
              </a:defRPr>
            </a:lvl6pPr>
            <a:lvl7pPr marL="3200400" lvl="6" indent="-298450" rtl="0">
              <a:spcBef>
                <a:spcPts val="0"/>
              </a:spcBef>
              <a:spcAft>
                <a:spcPts val="0"/>
              </a:spcAft>
              <a:buClr>
                <a:schemeClr val="dk1"/>
              </a:buClr>
              <a:buSzPts val="1100"/>
              <a:buFont typeface="Arial" panose="020B0604020202020204"/>
              <a:buAutoNum type="arabicPeriod"/>
              <a:defRPr sz="1200">
                <a:solidFill>
                  <a:schemeClr val="dk1"/>
                </a:solidFill>
              </a:defRPr>
            </a:lvl7pPr>
            <a:lvl8pPr marL="3657600" lvl="7" indent="-298450" rtl="0">
              <a:spcBef>
                <a:spcPts val="0"/>
              </a:spcBef>
              <a:spcAft>
                <a:spcPts val="0"/>
              </a:spcAft>
              <a:buClr>
                <a:schemeClr val="dk1"/>
              </a:buClr>
              <a:buSzPts val="1100"/>
              <a:buFont typeface="Arial" panose="020B0604020202020204"/>
              <a:buAutoNum type="alphaLcPeriod"/>
              <a:defRPr sz="1200">
                <a:solidFill>
                  <a:schemeClr val="dk1"/>
                </a:solidFill>
              </a:defRPr>
            </a:lvl8pPr>
            <a:lvl9pPr marL="4114800" lvl="8" indent="-298450" rtl="0">
              <a:spcBef>
                <a:spcPts val="0"/>
              </a:spcBef>
              <a:spcAft>
                <a:spcPts val="0"/>
              </a:spcAft>
              <a:buClr>
                <a:schemeClr val="dk1"/>
              </a:buClr>
              <a:buSzPts val="1100"/>
              <a:buFont typeface="Arial" panose="020B0604020202020204"/>
              <a:buAutoNum type="romanLcPeriod"/>
              <a:defRPr sz="1200">
                <a:solidFill>
                  <a:schemeClr val="dk1"/>
                </a:solidFill>
              </a:defRPr>
            </a:lvl9pPr>
          </a:lstStyle>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text 5">
  <p:cSld name="TITLE_AND_TWO_COLUMNS_2_1_1">
    <p:spTree>
      <p:nvGrpSpPr>
        <p:cNvPr id="428" name="Shape 428"/>
        <p:cNvGrpSpPr/>
        <p:nvPr/>
      </p:nvGrpSpPr>
      <p:grpSpPr>
        <a:xfrm>
          <a:off x="0" y="0"/>
          <a:ext cx="0" cy="0"/>
          <a:chOff x="0" y="0"/>
          <a:chExt cx="0" cy="0"/>
        </a:xfrm>
      </p:grpSpPr>
      <p:sp>
        <p:nvSpPr>
          <p:cNvPr id="429" name="Google Shape;429;p37"/>
          <p:cNvSpPr/>
          <p:nvPr/>
        </p:nvSpPr>
        <p:spPr>
          <a:xfrm>
            <a:off x="0" y="0"/>
            <a:ext cx="9144000" cy="5143500"/>
          </a:xfrm>
          <a:prstGeom prst="rect">
            <a:avLst/>
          </a:prstGeom>
          <a:solidFill>
            <a:srgbClr val="010C1D">
              <a:alpha val="84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pic>
        <p:nvPicPr>
          <p:cNvPr id="430" name="Google Shape;430;p37"/>
          <p:cNvPicPr preferRelativeResize="0"/>
          <p:nvPr/>
        </p:nvPicPr>
        <p:blipFill>
          <a:blip r:embed="rId2"/>
          <a:stretch>
            <a:fillRect/>
          </a:stretch>
        </p:blipFill>
        <p:spPr>
          <a:xfrm>
            <a:off x="-737550" y="-723950"/>
            <a:ext cx="10711301" cy="6591401"/>
          </a:xfrm>
          <a:prstGeom prst="rect">
            <a:avLst/>
          </a:prstGeom>
          <a:noFill/>
          <a:ln>
            <a:noFill/>
          </a:ln>
        </p:spPr>
      </p:pic>
      <p:sp>
        <p:nvSpPr>
          <p:cNvPr id="431" name="Google Shape;431;p37"/>
          <p:cNvSpPr txBox="1"/>
          <p:nvPr>
            <p:ph type="body" idx="1"/>
          </p:nvPr>
        </p:nvSpPr>
        <p:spPr>
          <a:xfrm>
            <a:off x="720000" y="1703738"/>
            <a:ext cx="3768900" cy="2326500"/>
          </a:xfrm>
          <a:prstGeom prst="rect">
            <a:avLst/>
          </a:prstGeom>
          <a:noFill/>
        </p:spPr>
        <p:txBody>
          <a:bodyPr spcFirstLastPara="1" wrap="square" lIns="91425" tIns="91425" rIns="91425" bIns="91425" anchor="t" anchorCtr="0">
            <a:noAutofit/>
          </a:bodyPr>
          <a:lstStyle>
            <a:lvl1pPr marL="457200" lvl="0" indent="-295275" rtl="0">
              <a:spcBef>
                <a:spcPts val="0"/>
              </a:spcBef>
              <a:spcAft>
                <a:spcPts val="0"/>
              </a:spcAft>
              <a:buClr>
                <a:schemeClr val="dk1"/>
              </a:buClr>
              <a:buSzPts val="1050"/>
              <a:buFont typeface="Poppins"/>
              <a:buChar char="●"/>
              <a:defRPr sz="1400">
                <a:solidFill>
                  <a:schemeClr val="dk1"/>
                </a:solidFill>
              </a:defRPr>
            </a:lvl1pPr>
            <a:lvl2pPr marL="914400" lvl="1" indent="-298450" rtl="0">
              <a:spcBef>
                <a:spcPts val="0"/>
              </a:spcBef>
              <a:spcAft>
                <a:spcPts val="0"/>
              </a:spcAft>
              <a:buClr>
                <a:schemeClr val="dk1"/>
              </a:buClr>
              <a:buSzPts val="1100"/>
              <a:buFont typeface="Arial" panose="020B0604020202020204"/>
              <a:buChar char="○"/>
              <a:defRPr sz="1200">
                <a:solidFill>
                  <a:schemeClr val="dk1"/>
                </a:solidFill>
              </a:defRPr>
            </a:lvl2pPr>
            <a:lvl3pPr marL="1371600" lvl="2" indent="-298450" rtl="0">
              <a:spcBef>
                <a:spcPts val="0"/>
              </a:spcBef>
              <a:spcAft>
                <a:spcPts val="0"/>
              </a:spcAft>
              <a:buClr>
                <a:schemeClr val="dk1"/>
              </a:buClr>
              <a:buSzPts val="1100"/>
              <a:buFont typeface="Arial" panose="020B0604020202020204"/>
              <a:buChar char="■"/>
              <a:defRPr sz="1200">
                <a:solidFill>
                  <a:schemeClr val="dk1"/>
                </a:solidFill>
              </a:defRPr>
            </a:lvl3pPr>
            <a:lvl4pPr marL="1828800" lvl="3" indent="-298450" rtl="0">
              <a:spcBef>
                <a:spcPts val="0"/>
              </a:spcBef>
              <a:spcAft>
                <a:spcPts val="0"/>
              </a:spcAft>
              <a:buClr>
                <a:schemeClr val="dk1"/>
              </a:buClr>
              <a:buSzPts val="1100"/>
              <a:buFont typeface="Arial" panose="020B0604020202020204"/>
              <a:buChar char="●"/>
              <a:defRPr sz="1200">
                <a:solidFill>
                  <a:schemeClr val="dk1"/>
                </a:solidFill>
              </a:defRPr>
            </a:lvl4pPr>
            <a:lvl5pPr marL="2286000" lvl="4" indent="-298450" rtl="0">
              <a:spcBef>
                <a:spcPts val="0"/>
              </a:spcBef>
              <a:spcAft>
                <a:spcPts val="0"/>
              </a:spcAft>
              <a:buClr>
                <a:schemeClr val="dk1"/>
              </a:buClr>
              <a:buSzPts val="1100"/>
              <a:buFont typeface="Arial" panose="020B0604020202020204"/>
              <a:buChar char="○"/>
              <a:defRPr sz="1200">
                <a:solidFill>
                  <a:schemeClr val="dk1"/>
                </a:solidFill>
              </a:defRPr>
            </a:lvl5pPr>
            <a:lvl6pPr marL="2743200" lvl="5" indent="-298450" rtl="0">
              <a:spcBef>
                <a:spcPts val="0"/>
              </a:spcBef>
              <a:spcAft>
                <a:spcPts val="0"/>
              </a:spcAft>
              <a:buClr>
                <a:schemeClr val="dk1"/>
              </a:buClr>
              <a:buSzPts val="1100"/>
              <a:buFont typeface="Arial" panose="020B0604020202020204"/>
              <a:buChar char="■"/>
              <a:defRPr sz="1200">
                <a:solidFill>
                  <a:schemeClr val="dk1"/>
                </a:solidFill>
              </a:defRPr>
            </a:lvl6pPr>
            <a:lvl7pPr marL="3200400" lvl="6" indent="-298450" rtl="0">
              <a:spcBef>
                <a:spcPts val="0"/>
              </a:spcBef>
              <a:spcAft>
                <a:spcPts val="0"/>
              </a:spcAft>
              <a:buClr>
                <a:schemeClr val="dk1"/>
              </a:buClr>
              <a:buSzPts val="1100"/>
              <a:buFont typeface="Arial" panose="020B0604020202020204"/>
              <a:buChar char="●"/>
              <a:defRPr sz="1200">
                <a:solidFill>
                  <a:schemeClr val="dk1"/>
                </a:solidFill>
              </a:defRPr>
            </a:lvl7pPr>
            <a:lvl8pPr marL="3657600" lvl="7" indent="-298450" rtl="0">
              <a:spcBef>
                <a:spcPts val="0"/>
              </a:spcBef>
              <a:spcAft>
                <a:spcPts val="0"/>
              </a:spcAft>
              <a:buClr>
                <a:schemeClr val="dk1"/>
              </a:buClr>
              <a:buSzPts val="1100"/>
              <a:buFont typeface="Arial" panose="020B0604020202020204"/>
              <a:buChar char="○"/>
              <a:defRPr sz="1200">
                <a:solidFill>
                  <a:schemeClr val="dk1"/>
                </a:solidFill>
              </a:defRPr>
            </a:lvl8pPr>
            <a:lvl9pPr marL="4114800" lvl="8" indent="-298450" rtl="0">
              <a:spcBef>
                <a:spcPts val="0"/>
              </a:spcBef>
              <a:spcAft>
                <a:spcPts val="0"/>
              </a:spcAft>
              <a:buClr>
                <a:schemeClr val="dk1"/>
              </a:buClr>
              <a:buSzPts val="1100"/>
              <a:buFont typeface="Arial" panose="020B0604020202020204"/>
              <a:buChar char="■"/>
              <a:defRPr sz="1200">
                <a:solidFill>
                  <a:schemeClr val="dk1"/>
                </a:solidFill>
              </a:defRPr>
            </a:lvl9pPr>
          </a:lstStyle>
          <a:p/>
        </p:txBody>
      </p:sp>
      <p:sp>
        <p:nvSpPr>
          <p:cNvPr id="432" name="Google Shape;432;p37"/>
          <p:cNvSpPr txBox="1"/>
          <p:nvPr>
            <p:ph type="title"/>
          </p:nvPr>
        </p:nvSpPr>
        <p:spPr>
          <a:xfrm>
            <a:off x="720000" y="539500"/>
            <a:ext cx="7704000" cy="5727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2800"/>
              <a:buNone/>
              <a:defRPr sz="3000">
                <a:solidFill>
                  <a:schemeClr val="accent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433" name="Google Shape;433;p37"/>
          <p:cNvSpPr/>
          <p:nvPr/>
        </p:nvSpPr>
        <p:spPr>
          <a:xfrm>
            <a:off x="550475" y="539500"/>
            <a:ext cx="4634100" cy="4069200"/>
          </a:xfrm>
          <a:prstGeom prst="rect">
            <a:avLst/>
          </a:prstGeom>
          <a:no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4" name="Google Shape;434;p37"/>
          <p:cNvSpPr/>
          <p:nvPr/>
        </p:nvSpPr>
        <p:spPr>
          <a:xfrm>
            <a:off x="5296750" y="539500"/>
            <a:ext cx="3296700" cy="4069200"/>
          </a:xfrm>
          <a:prstGeom prst="rect">
            <a:avLst/>
          </a:prstGeom>
          <a:no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pic>
        <p:nvPicPr>
          <p:cNvPr id="435" name="Google Shape;435;p37"/>
          <p:cNvPicPr preferRelativeResize="0"/>
          <p:nvPr/>
        </p:nvPicPr>
        <p:blipFill>
          <a:blip r:embed="rId3"/>
          <a:stretch>
            <a:fillRect/>
          </a:stretch>
        </p:blipFill>
        <p:spPr>
          <a:xfrm>
            <a:off x="5060650" y="292579"/>
            <a:ext cx="3768900" cy="4012397"/>
          </a:xfrm>
          <a:prstGeom prst="rect">
            <a:avLst/>
          </a:prstGeom>
          <a:noFill/>
          <a:ln>
            <a:noFill/>
          </a:ln>
        </p:spPr>
      </p:pic>
      <p:grpSp>
        <p:nvGrpSpPr>
          <p:cNvPr id="436" name="Google Shape;436;p37"/>
          <p:cNvGrpSpPr/>
          <p:nvPr/>
        </p:nvGrpSpPr>
        <p:grpSpPr>
          <a:xfrm rot="5400000">
            <a:off x="6900716" y="2705076"/>
            <a:ext cx="88768" cy="3251340"/>
            <a:chOff x="988238" y="2172950"/>
            <a:chExt cx="22725" cy="832375"/>
          </a:xfrm>
        </p:grpSpPr>
        <p:sp>
          <p:nvSpPr>
            <p:cNvPr id="437" name="Google Shape;437;p37"/>
            <p:cNvSpPr/>
            <p:nvPr/>
          </p:nvSpPr>
          <p:spPr>
            <a:xfrm>
              <a:off x="988238" y="2172950"/>
              <a:ext cx="10150" cy="14275"/>
            </a:xfrm>
            <a:custGeom>
              <a:avLst/>
              <a:gdLst/>
              <a:ahLst/>
              <a:cxnLst/>
              <a:rect l="l" t="t" r="r" b="b"/>
              <a:pathLst>
                <a:path w="406" h="571" fill="none" extrusionOk="0">
                  <a:moveTo>
                    <a:pt x="396" y="135"/>
                  </a:moveTo>
                  <a:cubicBezTo>
                    <a:pt x="387" y="106"/>
                    <a:pt x="377" y="87"/>
                    <a:pt x="358" y="68"/>
                  </a:cubicBezTo>
                  <a:cubicBezTo>
                    <a:pt x="338" y="48"/>
                    <a:pt x="319" y="29"/>
                    <a:pt x="290" y="19"/>
                  </a:cubicBezTo>
                  <a:cubicBezTo>
                    <a:pt x="271" y="10"/>
                    <a:pt x="242" y="0"/>
                    <a:pt x="203" y="0"/>
                  </a:cubicBezTo>
                  <a:cubicBezTo>
                    <a:pt x="164" y="0"/>
                    <a:pt x="135" y="10"/>
                    <a:pt x="116" y="19"/>
                  </a:cubicBezTo>
                  <a:cubicBezTo>
                    <a:pt x="87" y="29"/>
                    <a:pt x="68" y="48"/>
                    <a:pt x="48" y="68"/>
                  </a:cubicBezTo>
                  <a:cubicBezTo>
                    <a:pt x="39" y="87"/>
                    <a:pt x="19" y="106"/>
                    <a:pt x="19" y="135"/>
                  </a:cubicBezTo>
                  <a:cubicBezTo>
                    <a:pt x="10" y="155"/>
                    <a:pt x="0" y="184"/>
                    <a:pt x="0" y="222"/>
                  </a:cubicBezTo>
                  <a:cubicBezTo>
                    <a:pt x="0" y="242"/>
                    <a:pt x="0" y="261"/>
                    <a:pt x="0" y="290"/>
                  </a:cubicBezTo>
                  <a:cubicBezTo>
                    <a:pt x="0" y="309"/>
                    <a:pt x="0" y="329"/>
                    <a:pt x="0" y="348"/>
                  </a:cubicBezTo>
                  <a:cubicBezTo>
                    <a:pt x="0" y="386"/>
                    <a:pt x="10" y="415"/>
                    <a:pt x="19" y="435"/>
                  </a:cubicBezTo>
                  <a:cubicBezTo>
                    <a:pt x="19" y="464"/>
                    <a:pt x="39" y="493"/>
                    <a:pt x="48" y="512"/>
                  </a:cubicBezTo>
                  <a:cubicBezTo>
                    <a:pt x="68" y="531"/>
                    <a:pt x="87" y="541"/>
                    <a:pt x="116" y="551"/>
                  </a:cubicBezTo>
                  <a:cubicBezTo>
                    <a:pt x="135" y="560"/>
                    <a:pt x="164" y="570"/>
                    <a:pt x="203" y="570"/>
                  </a:cubicBezTo>
                  <a:cubicBezTo>
                    <a:pt x="242" y="570"/>
                    <a:pt x="271" y="560"/>
                    <a:pt x="290" y="551"/>
                  </a:cubicBezTo>
                  <a:cubicBezTo>
                    <a:pt x="319" y="541"/>
                    <a:pt x="338" y="531"/>
                    <a:pt x="358" y="512"/>
                  </a:cubicBezTo>
                  <a:cubicBezTo>
                    <a:pt x="377" y="493"/>
                    <a:pt x="387" y="464"/>
                    <a:pt x="396" y="435"/>
                  </a:cubicBezTo>
                  <a:cubicBezTo>
                    <a:pt x="396" y="415"/>
                    <a:pt x="406" y="386"/>
                    <a:pt x="406" y="348"/>
                  </a:cubicBezTo>
                  <a:cubicBezTo>
                    <a:pt x="406" y="329"/>
                    <a:pt x="406" y="309"/>
                    <a:pt x="406" y="290"/>
                  </a:cubicBezTo>
                  <a:cubicBezTo>
                    <a:pt x="406" y="261"/>
                    <a:pt x="406" y="242"/>
                    <a:pt x="406" y="222"/>
                  </a:cubicBezTo>
                  <a:cubicBezTo>
                    <a:pt x="406" y="184"/>
                    <a:pt x="396" y="155"/>
                    <a:pt x="396" y="135"/>
                  </a:cubicBezTo>
                  <a:close/>
                  <a:moveTo>
                    <a:pt x="77" y="290"/>
                  </a:moveTo>
                  <a:cubicBezTo>
                    <a:pt x="77" y="261"/>
                    <a:pt x="77" y="242"/>
                    <a:pt x="77" y="222"/>
                  </a:cubicBezTo>
                  <a:cubicBezTo>
                    <a:pt x="77" y="164"/>
                    <a:pt x="87" y="135"/>
                    <a:pt x="106" y="106"/>
                  </a:cubicBezTo>
                  <a:cubicBezTo>
                    <a:pt x="135" y="87"/>
                    <a:pt x="164" y="68"/>
                    <a:pt x="203" y="68"/>
                  </a:cubicBezTo>
                  <a:cubicBezTo>
                    <a:pt x="242" y="68"/>
                    <a:pt x="280" y="87"/>
                    <a:pt x="300" y="106"/>
                  </a:cubicBezTo>
                  <a:cubicBezTo>
                    <a:pt x="319" y="135"/>
                    <a:pt x="329" y="164"/>
                    <a:pt x="329" y="222"/>
                  </a:cubicBezTo>
                  <a:cubicBezTo>
                    <a:pt x="329" y="242"/>
                    <a:pt x="329" y="261"/>
                    <a:pt x="329" y="290"/>
                  </a:cubicBezTo>
                  <a:cubicBezTo>
                    <a:pt x="329" y="309"/>
                    <a:pt x="329" y="329"/>
                    <a:pt x="329" y="348"/>
                  </a:cubicBezTo>
                  <a:cubicBezTo>
                    <a:pt x="329" y="406"/>
                    <a:pt x="319" y="435"/>
                    <a:pt x="300" y="464"/>
                  </a:cubicBezTo>
                  <a:cubicBezTo>
                    <a:pt x="280" y="483"/>
                    <a:pt x="242" y="502"/>
                    <a:pt x="203" y="502"/>
                  </a:cubicBezTo>
                  <a:cubicBezTo>
                    <a:pt x="164" y="502"/>
                    <a:pt x="135" y="483"/>
                    <a:pt x="106" y="464"/>
                  </a:cubicBezTo>
                  <a:cubicBezTo>
                    <a:pt x="87" y="435"/>
                    <a:pt x="77" y="406"/>
                    <a:pt x="77" y="348"/>
                  </a:cubicBezTo>
                  <a:cubicBezTo>
                    <a:pt x="77" y="329"/>
                    <a:pt x="77" y="309"/>
                    <a:pt x="77" y="290"/>
                  </a:cubicBezTo>
                  <a:close/>
                </a:path>
              </a:pathLst>
            </a:custGeom>
            <a:noFill/>
            <a:ln w="11350" cap="flat" cmpd="sng">
              <a:solidFill>
                <a:schemeClr val="dk1"/>
              </a:solidFill>
              <a:prstDash val="solid"/>
              <a:miter lim="966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8" name="Google Shape;438;p37"/>
            <p:cNvSpPr/>
            <p:nvPr/>
          </p:nvSpPr>
          <p:spPr>
            <a:xfrm>
              <a:off x="1000063" y="2173175"/>
              <a:ext cx="6550" cy="13800"/>
            </a:xfrm>
            <a:custGeom>
              <a:avLst/>
              <a:gdLst/>
              <a:ahLst/>
              <a:cxnLst/>
              <a:rect l="l" t="t" r="r" b="b"/>
              <a:pathLst>
                <a:path w="262" h="552" fill="none" extrusionOk="0">
                  <a:moveTo>
                    <a:pt x="261" y="20"/>
                  </a:moveTo>
                  <a:cubicBezTo>
                    <a:pt x="261" y="10"/>
                    <a:pt x="252" y="10"/>
                    <a:pt x="252" y="1"/>
                  </a:cubicBezTo>
                  <a:cubicBezTo>
                    <a:pt x="242" y="1"/>
                    <a:pt x="242" y="1"/>
                    <a:pt x="232" y="1"/>
                  </a:cubicBezTo>
                  <a:lnTo>
                    <a:pt x="203" y="1"/>
                  </a:lnTo>
                  <a:cubicBezTo>
                    <a:pt x="203" y="1"/>
                    <a:pt x="194" y="1"/>
                    <a:pt x="194" y="1"/>
                  </a:cubicBezTo>
                  <a:cubicBezTo>
                    <a:pt x="184" y="1"/>
                    <a:pt x="184" y="1"/>
                    <a:pt x="174" y="1"/>
                  </a:cubicBezTo>
                  <a:lnTo>
                    <a:pt x="10" y="136"/>
                  </a:lnTo>
                  <a:cubicBezTo>
                    <a:pt x="1" y="136"/>
                    <a:pt x="1" y="146"/>
                    <a:pt x="1" y="146"/>
                  </a:cubicBezTo>
                  <a:cubicBezTo>
                    <a:pt x="1" y="155"/>
                    <a:pt x="1" y="165"/>
                    <a:pt x="1" y="165"/>
                  </a:cubicBezTo>
                  <a:lnTo>
                    <a:pt x="20" y="194"/>
                  </a:lnTo>
                  <a:cubicBezTo>
                    <a:pt x="30" y="194"/>
                    <a:pt x="30" y="194"/>
                    <a:pt x="39" y="194"/>
                  </a:cubicBezTo>
                  <a:cubicBezTo>
                    <a:pt x="39" y="194"/>
                    <a:pt x="49" y="194"/>
                    <a:pt x="49" y="194"/>
                  </a:cubicBezTo>
                  <a:lnTo>
                    <a:pt x="184" y="97"/>
                  </a:lnTo>
                  <a:lnTo>
                    <a:pt x="184" y="532"/>
                  </a:lnTo>
                  <a:cubicBezTo>
                    <a:pt x="184" y="542"/>
                    <a:pt x="184" y="542"/>
                    <a:pt x="184" y="551"/>
                  </a:cubicBezTo>
                  <a:cubicBezTo>
                    <a:pt x="194" y="551"/>
                    <a:pt x="194" y="551"/>
                    <a:pt x="203" y="551"/>
                  </a:cubicBezTo>
                  <a:lnTo>
                    <a:pt x="232" y="551"/>
                  </a:lnTo>
                  <a:cubicBezTo>
                    <a:pt x="242" y="551"/>
                    <a:pt x="242" y="551"/>
                    <a:pt x="252" y="551"/>
                  </a:cubicBezTo>
                  <a:cubicBezTo>
                    <a:pt x="252" y="542"/>
                    <a:pt x="261" y="542"/>
                    <a:pt x="261" y="532"/>
                  </a:cubicBezTo>
                  <a:close/>
                </a:path>
              </a:pathLst>
            </a:custGeom>
            <a:noFill/>
            <a:ln w="11350" cap="flat" cmpd="sng">
              <a:solidFill>
                <a:schemeClr val="dk1"/>
              </a:solidFill>
              <a:prstDash val="solid"/>
              <a:miter lim="966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9" name="Google Shape;439;p37"/>
            <p:cNvSpPr/>
            <p:nvPr/>
          </p:nvSpPr>
          <p:spPr>
            <a:xfrm>
              <a:off x="988463" y="2384775"/>
              <a:ext cx="6800" cy="1725"/>
            </a:xfrm>
            <a:custGeom>
              <a:avLst/>
              <a:gdLst/>
              <a:ahLst/>
              <a:cxnLst/>
              <a:rect l="l" t="t" r="r" b="b"/>
              <a:pathLst>
                <a:path w="272" h="69" fill="none" extrusionOk="0">
                  <a:moveTo>
                    <a:pt x="252" y="68"/>
                  </a:moveTo>
                  <a:cubicBezTo>
                    <a:pt x="262" y="68"/>
                    <a:pt x="262" y="68"/>
                    <a:pt x="271" y="58"/>
                  </a:cubicBezTo>
                  <a:cubicBezTo>
                    <a:pt x="271" y="58"/>
                    <a:pt x="271" y="49"/>
                    <a:pt x="271" y="49"/>
                  </a:cubicBezTo>
                  <a:lnTo>
                    <a:pt x="271" y="20"/>
                  </a:lnTo>
                  <a:cubicBezTo>
                    <a:pt x="271" y="10"/>
                    <a:pt x="271" y="10"/>
                    <a:pt x="271" y="0"/>
                  </a:cubicBezTo>
                  <a:cubicBezTo>
                    <a:pt x="262" y="0"/>
                    <a:pt x="262" y="0"/>
                    <a:pt x="252" y="0"/>
                  </a:cubicBezTo>
                  <a:lnTo>
                    <a:pt x="20" y="0"/>
                  </a:lnTo>
                  <a:cubicBezTo>
                    <a:pt x="10" y="0"/>
                    <a:pt x="10" y="0"/>
                    <a:pt x="1" y="0"/>
                  </a:cubicBezTo>
                  <a:cubicBezTo>
                    <a:pt x="1" y="10"/>
                    <a:pt x="1" y="10"/>
                    <a:pt x="1" y="20"/>
                  </a:cubicBezTo>
                  <a:lnTo>
                    <a:pt x="1" y="49"/>
                  </a:lnTo>
                  <a:cubicBezTo>
                    <a:pt x="1" y="49"/>
                    <a:pt x="1" y="58"/>
                    <a:pt x="1" y="58"/>
                  </a:cubicBezTo>
                  <a:cubicBezTo>
                    <a:pt x="10" y="68"/>
                    <a:pt x="10" y="68"/>
                    <a:pt x="20" y="68"/>
                  </a:cubicBezTo>
                  <a:close/>
                </a:path>
              </a:pathLst>
            </a:custGeom>
            <a:noFill/>
            <a:ln w="11350" cap="flat" cmpd="sng">
              <a:solidFill>
                <a:schemeClr val="dk1"/>
              </a:solidFill>
              <a:prstDash val="solid"/>
              <a:miter lim="966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0" name="Google Shape;440;p37"/>
            <p:cNvSpPr/>
            <p:nvPr/>
          </p:nvSpPr>
          <p:spPr>
            <a:xfrm>
              <a:off x="988238" y="2581875"/>
              <a:ext cx="10150" cy="14525"/>
            </a:xfrm>
            <a:custGeom>
              <a:avLst/>
              <a:gdLst/>
              <a:ahLst/>
              <a:cxnLst/>
              <a:rect l="l" t="t" r="r" b="b"/>
              <a:pathLst>
                <a:path w="406" h="581" fill="none" extrusionOk="0">
                  <a:moveTo>
                    <a:pt x="396" y="136"/>
                  </a:moveTo>
                  <a:cubicBezTo>
                    <a:pt x="387" y="107"/>
                    <a:pt x="377" y="88"/>
                    <a:pt x="358" y="68"/>
                  </a:cubicBezTo>
                  <a:cubicBezTo>
                    <a:pt x="338" y="49"/>
                    <a:pt x="319" y="30"/>
                    <a:pt x="290" y="20"/>
                  </a:cubicBezTo>
                  <a:cubicBezTo>
                    <a:pt x="271" y="10"/>
                    <a:pt x="242" y="1"/>
                    <a:pt x="203" y="1"/>
                  </a:cubicBezTo>
                  <a:cubicBezTo>
                    <a:pt x="164" y="1"/>
                    <a:pt x="135" y="10"/>
                    <a:pt x="116" y="20"/>
                  </a:cubicBezTo>
                  <a:cubicBezTo>
                    <a:pt x="87" y="30"/>
                    <a:pt x="68" y="49"/>
                    <a:pt x="48" y="68"/>
                  </a:cubicBezTo>
                  <a:cubicBezTo>
                    <a:pt x="39" y="88"/>
                    <a:pt x="19" y="107"/>
                    <a:pt x="19" y="136"/>
                  </a:cubicBezTo>
                  <a:cubicBezTo>
                    <a:pt x="10" y="165"/>
                    <a:pt x="0" y="194"/>
                    <a:pt x="0" y="223"/>
                  </a:cubicBezTo>
                  <a:cubicBezTo>
                    <a:pt x="0" y="252"/>
                    <a:pt x="0" y="271"/>
                    <a:pt x="0" y="290"/>
                  </a:cubicBezTo>
                  <a:cubicBezTo>
                    <a:pt x="0" y="310"/>
                    <a:pt x="0" y="329"/>
                    <a:pt x="0" y="358"/>
                  </a:cubicBezTo>
                  <a:cubicBezTo>
                    <a:pt x="0" y="387"/>
                    <a:pt x="10" y="416"/>
                    <a:pt x="19" y="445"/>
                  </a:cubicBezTo>
                  <a:cubicBezTo>
                    <a:pt x="19" y="474"/>
                    <a:pt x="39" y="493"/>
                    <a:pt x="48" y="513"/>
                  </a:cubicBezTo>
                  <a:cubicBezTo>
                    <a:pt x="68" y="532"/>
                    <a:pt x="87" y="551"/>
                    <a:pt x="116" y="561"/>
                  </a:cubicBezTo>
                  <a:cubicBezTo>
                    <a:pt x="135" y="571"/>
                    <a:pt x="164" y="580"/>
                    <a:pt x="203" y="580"/>
                  </a:cubicBezTo>
                  <a:cubicBezTo>
                    <a:pt x="242" y="580"/>
                    <a:pt x="271" y="571"/>
                    <a:pt x="290" y="561"/>
                  </a:cubicBezTo>
                  <a:cubicBezTo>
                    <a:pt x="319" y="551"/>
                    <a:pt x="338" y="532"/>
                    <a:pt x="358" y="513"/>
                  </a:cubicBezTo>
                  <a:cubicBezTo>
                    <a:pt x="377" y="493"/>
                    <a:pt x="387" y="474"/>
                    <a:pt x="396" y="445"/>
                  </a:cubicBezTo>
                  <a:cubicBezTo>
                    <a:pt x="396" y="416"/>
                    <a:pt x="406" y="387"/>
                    <a:pt x="406" y="358"/>
                  </a:cubicBezTo>
                  <a:cubicBezTo>
                    <a:pt x="406" y="329"/>
                    <a:pt x="406" y="310"/>
                    <a:pt x="406" y="290"/>
                  </a:cubicBezTo>
                  <a:cubicBezTo>
                    <a:pt x="406" y="271"/>
                    <a:pt x="406" y="252"/>
                    <a:pt x="406" y="223"/>
                  </a:cubicBezTo>
                  <a:cubicBezTo>
                    <a:pt x="406" y="194"/>
                    <a:pt x="396" y="165"/>
                    <a:pt x="396" y="136"/>
                  </a:cubicBezTo>
                  <a:close/>
                  <a:moveTo>
                    <a:pt x="77" y="290"/>
                  </a:moveTo>
                  <a:cubicBezTo>
                    <a:pt x="77" y="271"/>
                    <a:pt x="77" y="252"/>
                    <a:pt x="77" y="223"/>
                  </a:cubicBezTo>
                  <a:cubicBezTo>
                    <a:pt x="77" y="174"/>
                    <a:pt x="87" y="136"/>
                    <a:pt x="106" y="117"/>
                  </a:cubicBezTo>
                  <a:cubicBezTo>
                    <a:pt x="135" y="88"/>
                    <a:pt x="164" y="78"/>
                    <a:pt x="203" y="78"/>
                  </a:cubicBezTo>
                  <a:cubicBezTo>
                    <a:pt x="242" y="78"/>
                    <a:pt x="280" y="88"/>
                    <a:pt x="300" y="117"/>
                  </a:cubicBezTo>
                  <a:cubicBezTo>
                    <a:pt x="319" y="136"/>
                    <a:pt x="329" y="174"/>
                    <a:pt x="329" y="223"/>
                  </a:cubicBezTo>
                  <a:cubicBezTo>
                    <a:pt x="329" y="252"/>
                    <a:pt x="329" y="271"/>
                    <a:pt x="329" y="290"/>
                  </a:cubicBezTo>
                  <a:cubicBezTo>
                    <a:pt x="329" y="310"/>
                    <a:pt x="329" y="329"/>
                    <a:pt x="329" y="358"/>
                  </a:cubicBezTo>
                  <a:cubicBezTo>
                    <a:pt x="329" y="406"/>
                    <a:pt x="319" y="445"/>
                    <a:pt x="300" y="464"/>
                  </a:cubicBezTo>
                  <a:cubicBezTo>
                    <a:pt x="280" y="493"/>
                    <a:pt x="242" y="503"/>
                    <a:pt x="203" y="503"/>
                  </a:cubicBezTo>
                  <a:cubicBezTo>
                    <a:pt x="164" y="503"/>
                    <a:pt x="135" y="493"/>
                    <a:pt x="106" y="464"/>
                  </a:cubicBezTo>
                  <a:cubicBezTo>
                    <a:pt x="87" y="445"/>
                    <a:pt x="77" y="406"/>
                    <a:pt x="77" y="358"/>
                  </a:cubicBezTo>
                  <a:cubicBezTo>
                    <a:pt x="77" y="329"/>
                    <a:pt x="77" y="310"/>
                    <a:pt x="77" y="290"/>
                  </a:cubicBezTo>
                  <a:close/>
                </a:path>
              </a:pathLst>
            </a:custGeom>
            <a:noFill/>
            <a:ln w="11350" cap="flat" cmpd="sng">
              <a:solidFill>
                <a:schemeClr val="dk1"/>
              </a:solidFill>
              <a:prstDash val="solid"/>
              <a:miter lim="966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1" name="Google Shape;441;p37"/>
            <p:cNvSpPr/>
            <p:nvPr/>
          </p:nvSpPr>
          <p:spPr>
            <a:xfrm>
              <a:off x="1000538" y="2581875"/>
              <a:ext cx="9700" cy="14275"/>
            </a:xfrm>
            <a:custGeom>
              <a:avLst/>
              <a:gdLst/>
              <a:ahLst/>
              <a:cxnLst/>
              <a:rect l="l" t="t" r="r" b="b"/>
              <a:pathLst>
                <a:path w="388" h="571" fill="none" extrusionOk="0">
                  <a:moveTo>
                    <a:pt x="20" y="484"/>
                  </a:moveTo>
                  <a:cubicBezTo>
                    <a:pt x="11" y="493"/>
                    <a:pt x="11" y="503"/>
                    <a:pt x="1" y="503"/>
                  </a:cubicBezTo>
                  <a:cubicBezTo>
                    <a:pt x="1" y="503"/>
                    <a:pt x="1" y="513"/>
                    <a:pt x="1" y="522"/>
                  </a:cubicBezTo>
                  <a:lnTo>
                    <a:pt x="1" y="542"/>
                  </a:lnTo>
                  <a:cubicBezTo>
                    <a:pt x="1" y="551"/>
                    <a:pt x="1" y="561"/>
                    <a:pt x="11" y="561"/>
                  </a:cubicBezTo>
                  <a:cubicBezTo>
                    <a:pt x="11" y="561"/>
                    <a:pt x="20" y="571"/>
                    <a:pt x="20" y="571"/>
                  </a:cubicBezTo>
                  <a:lnTo>
                    <a:pt x="368" y="571"/>
                  </a:lnTo>
                  <a:cubicBezTo>
                    <a:pt x="368" y="571"/>
                    <a:pt x="378" y="561"/>
                    <a:pt x="378" y="561"/>
                  </a:cubicBezTo>
                  <a:cubicBezTo>
                    <a:pt x="387" y="561"/>
                    <a:pt x="387" y="551"/>
                    <a:pt x="387" y="542"/>
                  </a:cubicBezTo>
                  <a:lnTo>
                    <a:pt x="387" y="522"/>
                  </a:lnTo>
                  <a:cubicBezTo>
                    <a:pt x="387" y="513"/>
                    <a:pt x="387" y="503"/>
                    <a:pt x="378" y="503"/>
                  </a:cubicBezTo>
                  <a:cubicBezTo>
                    <a:pt x="378" y="503"/>
                    <a:pt x="368" y="493"/>
                    <a:pt x="368" y="493"/>
                  </a:cubicBezTo>
                  <a:lnTo>
                    <a:pt x="117" y="493"/>
                  </a:lnTo>
                  <a:lnTo>
                    <a:pt x="300" y="329"/>
                  </a:lnTo>
                  <a:cubicBezTo>
                    <a:pt x="310" y="319"/>
                    <a:pt x="320" y="310"/>
                    <a:pt x="329" y="300"/>
                  </a:cubicBezTo>
                  <a:cubicBezTo>
                    <a:pt x="339" y="281"/>
                    <a:pt x="349" y="271"/>
                    <a:pt x="358" y="261"/>
                  </a:cubicBezTo>
                  <a:cubicBezTo>
                    <a:pt x="358" y="252"/>
                    <a:pt x="368" y="232"/>
                    <a:pt x="368" y="223"/>
                  </a:cubicBezTo>
                  <a:cubicBezTo>
                    <a:pt x="368" y="203"/>
                    <a:pt x="378" y="194"/>
                    <a:pt x="378" y="174"/>
                  </a:cubicBezTo>
                  <a:cubicBezTo>
                    <a:pt x="378" y="155"/>
                    <a:pt x="368" y="126"/>
                    <a:pt x="358" y="107"/>
                  </a:cubicBezTo>
                  <a:cubicBezTo>
                    <a:pt x="358" y="88"/>
                    <a:pt x="339" y="68"/>
                    <a:pt x="329" y="59"/>
                  </a:cubicBezTo>
                  <a:cubicBezTo>
                    <a:pt x="310" y="39"/>
                    <a:pt x="291" y="30"/>
                    <a:pt x="271" y="20"/>
                  </a:cubicBezTo>
                  <a:cubicBezTo>
                    <a:pt x="252" y="10"/>
                    <a:pt x="223" y="1"/>
                    <a:pt x="194" y="1"/>
                  </a:cubicBezTo>
                  <a:cubicBezTo>
                    <a:pt x="165" y="1"/>
                    <a:pt x="136" y="10"/>
                    <a:pt x="117" y="20"/>
                  </a:cubicBezTo>
                  <a:cubicBezTo>
                    <a:pt x="98" y="30"/>
                    <a:pt x="78" y="49"/>
                    <a:pt x="59" y="59"/>
                  </a:cubicBezTo>
                  <a:cubicBezTo>
                    <a:pt x="40" y="78"/>
                    <a:pt x="30" y="97"/>
                    <a:pt x="20" y="117"/>
                  </a:cubicBezTo>
                  <a:cubicBezTo>
                    <a:pt x="11" y="136"/>
                    <a:pt x="11" y="155"/>
                    <a:pt x="11" y="174"/>
                  </a:cubicBezTo>
                  <a:cubicBezTo>
                    <a:pt x="11" y="184"/>
                    <a:pt x="11" y="184"/>
                    <a:pt x="11" y="184"/>
                  </a:cubicBezTo>
                  <a:cubicBezTo>
                    <a:pt x="20" y="194"/>
                    <a:pt x="20" y="194"/>
                    <a:pt x="30" y="194"/>
                  </a:cubicBezTo>
                  <a:lnTo>
                    <a:pt x="59" y="194"/>
                  </a:lnTo>
                  <a:cubicBezTo>
                    <a:pt x="69" y="194"/>
                    <a:pt x="69" y="194"/>
                    <a:pt x="78" y="184"/>
                  </a:cubicBezTo>
                  <a:cubicBezTo>
                    <a:pt x="78" y="184"/>
                    <a:pt x="78" y="184"/>
                    <a:pt x="88" y="174"/>
                  </a:cubicBezTo>
                  <a:cubicBezTo>
                    <a:pt x="88" y="165"/>
                    <a:pt x="88" y="145"/>
                    <a:pt x="98" y="136"/>
                  </a:cubicBezTo>
                  <a:cubicBezTo>
                    <a:pt x="98" y="126"/>
                    <a:pt x="107" y="117"/>
                    <a:pt x="117" y="107"/>
                  </a:cubicBezTo>
                  <a:cubicBezTo>
                    <a:pt x="126" y="97"/>
                    <a:pt x="136" y="88"/>
                    <a:pt x="146" y="88"/>
                  </a:cubicBezTo>
                  <a:cubicBezTo>
                    <a:pt x="165" y="78"/>
                    <a:pt x="175" y="78"/>
                    <a:pt x="194" y="78"/>
                  </a:cubicBezTo>
                  <a:cubicBezTo>
                    <a:pt x="233" y="78"/>
                    <a:pt x="262" y="88"/>
                    <a:pt x="271" y="107"/>
                  </a:cubicBezTo>
                  <a:cubicBezTo>
                    <a:pt x="291" y="126"/>
                    <a:pt x="300" y="145"/>
                    <a:pt x="300" y="174"/>
                  </a:cubicBezTo>
                  <a:cubicBezTo>
                    <a:pt x="300" y="194"/>
                    <a:pt x="291" y="213"/>
                    <a:pt x="291" y="232"/>
                  </a:cubicBezTo>
                  <a:cubicBezTo>
                    <a:pt x="281" y="252"/>
                    <a:pt x="271" y="261"/>
                    <a:pt x="252" y="281"/>
                  </a:cubicBezTo>
                  <a:close/>
                </a:path>
              </a:pathLst>
            </a:custGeom>
            <a:noFill/>
            <a:ln w="11350" cap="flat" cmpd="sng">
              <a:solidFill>
                <a:schemeClr val="dk1"/>
              </a:solidFill>
              <a:prstDash val="solid"/>
              <a:miter lim="966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2" name="Google Shape;442;p37"/>
            <p:cNvSpPr/>
            <p:nvPr/>
          </p:nvSpPr>
          <p:spPr>
            <a:xfrm>
              <a:off x="988238" y="2786475"/>
              <a:ext cx="10150" cy="14275"/>
            </a:xfrm>
            <a:custGeom>
              <a:avLst/>
              <a:gdLst/>
              <a:ahLst/>
              <a:cxnLst/>
              <a:rect l="l" t="t" r="r" b="b"/>
              <a:pathLst>
                <a:path w="406" h="571" fill="none" extrusionOk="0">
                  <a:moveTo>
                    <a:pt x="396" y="135"/>
                  </a:moveTo>
                  <a:cubicBezTo>
                    <a:pt x="387" y="106"/>
                    <a:pt x="377" y="87"/>
                    <a:pt x="358" y="68"/>
                  </a:cubicBezTo>
                  <a:cubicBezTo>
                    <a:pt x="338" y="48"/>
                    <a:pt x="319" y="29"/>
                    <a:pt x="290" y="19"/>
                  </a:cubicBezTo>
                  <a:cubicBezTo>
                    <a:pt x="271" y="10"/>
                    <a:pt x="242" y="0"/>
                    <a:pt x="203" y="0"/>
                  </a:cubicBezTo>
                  <a:cubicBezTo>
                    <a:pt x="164" y="0"/>
                    <a:pt x="135" y="10"/>
                    <a:pt x="116" y="19"/>
                  </a:cubicBezTo>
                  <a:cubicBezTo>
                    <a:pt x="87" y="29"/>
                    <a:pt x="68" y="48"/>
                    <a:pt x="48" y="68"/>
                  </a:cubicBezTo>
                  <a:cubicBezTo>
                    <a:pt x="39" y="87"/>
                    <a:pt x="19" y="106"/>
                    <a:pt x="19" y="135"/>
                  </a:cubicBezTo>
                  <a:cubicBezTo>
                    <a:pt x="10" y="164"/>
                    <a:pt x="0" y="193"/>
                    <a:pt x="0" y="222"/>
                  </a:cubicBezTo>
                  <a:cubicBezTo>
                    <a:pt x="0" y="242"/>
                    <a:pt x="0" y="271"/>
                    <a:pt x="0" y="290"/>
                  </a:cubicBezTo>
                  <a:cubicBezTo>
                    <a:pt x="0" y="309"/>
                    <a:pt x="0" y="329"/>
                    <a:pt x="0" y="358"/>
                  </a:cubicBezTo>
                  <a:cubicBezTo>
                    <a:pt x="0" y="387"/>
                    <a:pt x="10" y="416"/>
                    <a:pt x="19" y="445"/>
                  </a:cubicBezTo>
                  <a:cubicBezTo>
                    <a:pt x="19" y="464"/>
                    <a:pt x="39" y="493"/>
                    <a:pt x="48" y="512"/>
                  </a:cubicBezTo>
                  <a:cubicBezTo>
                    <a:pt x="68" y="532"/>
                    <a:pt x="87" y="541"/>
                    <a:pt x="116" y="561"/>
                  </a:cubicBezTo>
                  <a:cubicBezTo>
                    <a:pt x="135" y="570"/>
                    <a:pt x="164" y="570"/>
                    <a:pt x="203" y="570"/>
                  </a:cubicBezTo>
                  <a:cubicBezTo>
                    <a:pt x="242" y="570"/>
                    <a:pt x="271" y="570"/>
                    <a:pt x="290" y="561"/>
                  </a:cubicBezTo>
                  <a:cubicBezTo>
                    <a:pt x="319" y="541"/>
                    <a:pt x="338" y="532"/>
                    <a:pt x="358" y="512"/>
                  </a:cubicBezTo>
                  <a:cubicBezTo>
                    <a:pt x="377" y="493"/>
                    <a:pt x="387" y="464"/>
                    <a:pt x="396" y="445"/>
                  </a:cubicBezTo>
                  <a:cubicBezTo>
                    <a:pt x="396" y="416"/>
                    <a:pt x="406" y="387"/>
                    <a:pt x="406" y="358"/>
                  </a:cubicBezTo>
                  <a:cubicBezTo>
                    <a:pt x="406" y="329"/>
                    <a:pt x="406" y="309"/>
                    <a:pt x="406" y="290"/>
                  </a:cubicBezTo>
                  <a:cubicBezTo>
                    <a:pt x="406" y="271"/>
                    <a:pt x="406" y="242"/>
                    <a:pt x="406" y="222"/>
                  </a:cubicBezTo>
                  <a:cubicBezTo>
                    <a:pt x="406" y="193"/>
                    <a:pt x="396" y="164"/>
                    <a:pt x="396" y="135"/>
                  </a:cubicBezTo>
                  <a:close/>
                  <a:moveTo>
                    <a:pt x="77" y="290"/>
                  </a:moveTo>
                  <a:cubicBezTo>
                    <a:pt x="77" y="271"/>
                    <a:pt x="77" y="242"/>
                    <a:pt x="77" y="222"/>
                  </a:cubicBezTo>
                  <a:cubicBezTo>
                    <a:pt x="77" y="174"/>
                    <a:pt x="87" y="135"/>
                    <a:pt x="106" y="106"/>
                  </a:cubicBezTo>
                  <a:cubicBezTo>
                    <a:pt x="135" y="87"/>
                    <a:pt x="164" y="77"/>
                    <a:pt x="203" y="77"/>
                  </a:cubicBezTo>
                  <a:cubicBezTo>
                    <a:pt x="242" y="77"/>
                    <a:pt x="280" y="87"/>
                    <a:pt x="300" y="106"/>
                  </a:cubicBezTo>
                  <a:cubicBezTo>
                    <a:pt x="319" y="135"/>
                    <a:pt x="329" y="174"/>
                    <a:pt x="329" y="222"/>
                  </a:cubicBezTo>
                  <a:cubicBezTo>
                    <a:pt x="329" y="242"/>
                    <a:pt x="329" y="271"/>
                    <a:pt x="329" y="290"/>
                  </a:cubicBezTo>
                  <a:cubicBezTo>
                    <a:pt x="329" y="309"/>
                    <a:pt x="329" y="329"/>
                    <a:pt x="329" y="358"/>
                  </a:cubicBezTo>
                  <a:cubicBezTo>
                    <a:pt x="329" y="406"/>
                    <a:pt x="319" y="445"/>
                    <a:pt x="300" y="464"/>
                  </a:cubicBezTo>
                  <a:cubicBezTo>
                    <a:pt x="280" y="493"/>
                    <a:pt x="242" y="503"/>
                    <a:pt x="203" y="503"/>
                  </a:cubicBezTo>
                  <a:cubicBezTo>
                    <a:pt x="164" y="503"/>
                    <a:pt x="135" y="493"/>
                    <a:pt x="106" y="464"/>
                  </a:cubicBezTo>
                  <a:cubicBezTo>
                    <a:pt x="87" y="445"/>
                    <a:pt x="77" y="406"/>
                    <a:pt x="77" y="358"/>
                  </a:cubicBezTo>
                  <a:cubicBezTo>
                    <a:pt x="77" y="329"/>
                    <a:pt x="77" y="309"/>
                    <a:pt x="77" y="290"/>
                  </a:cubicBezTo>
                  <a:close/>
                </a:path>
              </a:pathLst>
            </a:custGeom>
            <a:noFill/>
            <a:ln w="11350" cap="flat" cmpd="sng">
              <a:solidFill>
                <a:schemeClr val="dk1"/>
              </a:solidFill>
              <a:prstDash val="solid"/>
              <a:miter lim="966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3" name="Google Shape;443;p37"/>
            <p:cNvSpPr/>
            <p:nvPr/>
          </p:nvSpPr>
          <p:spPr>
            <a:xfrm>
              <a:off x="1000313" y="2786700"/>
              <a:ext cx="10175" cy="14050"/>
            </a:xfrm>
            <a:custGeom>
              <a:avLst/>
              <a:gdLst/>
              <a:ahLst/>
              <a:cxnLst/>
              <a:rect l="l" t="t" r="r" b="b"/>
              <a:pathLst>
                <a:path w="407" h="562" fill="none" extrusionOk="0">
                  <a:moveTo>
                    <a:pt x="68" y="407"/>
                  </a:moveTo>
                  <a:cubicBezTo>
                    <a:pt x="68" y="407"/>
                    <a:pt x="68" y="407"/>
                    <a:pt x="58" y="407"/>
                  </a:cubicBezTo>
                  <a:lnTo>
                    <a:pt x="20" y="407"/>
                  </a:lnTo>
                  <a:cubicBezTo>
                    <a:pt x="20" y="407"/>
                    <a:pt x="10" y="407"/>
                    <a:pt x="10" y="407"/>
                  </a:cubicBezTo>
                  <a:cubicBezTo>
                    <a:pt x="10" y="416"/>
                    <a:pt x="0" y="416"/>
                    <a:pt x="0" y="426"/>
                  </a:cubicBezTo>
                  <a:cubicBezTo>
                    <a:pt x="10" y="436"/>
                    <a:pt x="10" y="455"/>
                    <a:pt x="20" y="474"/>
                  </a:cubicBezTo>
                  <a:cubicBezTo>
                    <a:pt x="29" y="494"/>
                    <a:pt x="39" y="503"/>
                    <a:pt x="58" y="523"/>
                  </a:cubicBezTo>
                  <a:cubicBezTo>
                    <a:pt x="68" y="532"/>
                    <a:pt x="97" y="542"/>
                    <a:pt x="116" y="552"/>
                  </a:cubicBezTo>
                  <a:cubicBezTo>
                    <a:pt x="145" y="561"/>
                    <a:pt x="174" y="561"/>
                    <a:pt x="213" y="561"/>
                  </a:cubicBezTo>
                  <a:cubicBezTo>
                    <a:pt x="232" y="561"/>
                    <a:pt x="261" y="561"/>
                    <a:pt x="290" y="552"/>
                  </a:cubicBezTo>
                  <a:cubicBezTo>
                    <a:pt x="309" y="542"/>
                    <a:pt x="329" y="532"/>
                    <a:pt x="348" y="523"/>
                  </a:cubicBezTo>
                  <a:cubicBezTo>
                    <a:pt x="367" y="503"/>
                    <a:pt x="377" y="484"/>
                    <a:pt x="387" y="465"/>
                  </a:cubicBezTo>
                  <a:cubicBezTo>
                    <a:pt x="406" y="445"/>
                    <a:pt x="406" y="416"/>
                    <a:pt x="406" y="387"/>
                  </a:cubicBezTo>
                  <a:cubicBezTo>
                    <a:pt x="406" y="368"/>
                    <a:pt x="406" y="349"/>
                    <a:pt x="396" y="329"/>
                  </a:cubicBezTo>
                  <a:cubicBezTo>
                    <a:pt x="387" y="300"/>
                    <a:pt x="377" y="291"/>
                    <a:pt x="358" y="271"/>
                  </a:cubicBezTo>
                  <a:cubicBezTo>
                    <a:pt x="338" y="262"/>
                    <a:pt x="319" y="252"/>
                    <a:pt x="300" y="242"/>
                  </a:cubicBezTo>
                  <a:cubicBezTo>
                    <a:pt x="280" y="233"/>
                    <a:pt x="251" y="233"/>
                    <a:pt x="232" y="233"/>
                  </a:cubicBezTo>
                  <a:lnTo>
                    <a:pt x="367" y="78"/>
                  </a:lnTo>
                  <a:cubicBezTo>
                    <a:pt x="377" y="78"/>
                    <a:pt x="377" y="68"/>
                    <a:pt x="377" y="68"/>
                  </a:cubicBezTo>
                  <a:cubicBezTo>
                    <a:pt x="387" y="59"/>
                    <a:pt x="387" y="59"/>
                    <a:pt x="387" y="49"/>
                  </a:cubicBezTo>
                  <a:lnTo>
                    <a:pt x="387" y="20"/>
                  </a:lnTo>
                  <a:cubicBezTo>
                    <a:pt x="387" y="20"/>
                    <a:pt x="377" y="10"/>
                    <a:pt x="377" y="10"/>
                  </a:cubicBezTo>
                  <a:cubicBezTo>
                    <a:pt x="377" y="1"/>
                    <a:pt x="367" y="1"/>
                    <a:pt x="358" y="1"/>
                  </a:cubicBezTo>
                  <a:lnTo>
                    <a:pt x="49" y="1"/>
                  </a:lnTo>
                  <a:cubicBezTo>
                    <a:pt x="49" y="1"/>
                    <a:pt x="39" y="1"/>
                    <a:pt x="39" y="10"/>
                  </a:cubicBezTo>
                  <a:cubicBezTo>
                    <a:pt x="29" y="10"/>
                    <a:pt x="29" y="20"/>
                    <a:pt x="29" y="20"/>
                  </a:cubicBezTo>
                  <a:lnTo>
                    <a:pt x="29" y="49"/>
                  </a:lnTo>
                  <a:cubicBezTo>
                    <a:pt x="29" y="59"/>
                    <a:pt x="29" y="59"/>
                    <a:pt x="39" y="68"/>
                  </a:cubicBezTo>
                  <a:cubicBezTo>
                    <a:pt x="39" y="68"/>
                    <a:pt x="49" y="68"/>
                    <a:pt x="49" y="68"/>
                  </a:cubicBezTo>
                  <a:lnTo>
                    <a:pt x="280" y="68"/>
                  </a:lnTo>
                  <a:lnTo>
                    <a:pt x="135" y="223"/>
                  </a:lnTo>
                  <a:cubicBezTo>
                    <a:pt x="135" y="233"/>
                    <a:pt x="126" y="233"/>
                    <a:pt x="126" y="233"/>
                  </a:cubicBezTo>
                  <a:cubicBezTo>
                    <a:pt x="126" y="242"/>
                    <a:pt x="126" y="242"/>
                    <a:pt x="126" y="252"/>
                  </a:cubicBezTo>
                  <a:lnTo>
                    <a:pt x="126" y="281"/>
                  </a:lnTo>
                  <a:cubicBezTo>
                    <a:pt x="126" y="281"/>
                    <a:pt x="126" y="291"/>
                    <a:pt x="126" y="291"/>
                  </a:cubicBezTo>
                  <a:cubicBezTo>
                    <a:pt x="135" y="300"/>
                    <a:pt x="135" y="300"/>
                    <a:pt x="145" y="300"/>
                  </a:cubicBezTo>
                  <a:lnTo>
                    <a:pt x="213" y="300"/>
                  </a:lnTo>
                  <a:cubicBezTo>
                    <a:pt x="222" y="300"/>
                    <a:pt x="242" y="300"/>
                    <a:pt x="261" y="300"/>
                  </a:cubicBezTo>
                  <a:cubicBezTo>
                    <a:pt x="271" y="310"/>
                    <a:pt x="290" y="310"/>
                    <a:pt x="300" y="320"/>
                  </a:cubicBezTo>
                  <a:cubicBezTo>
                    <a:pt x="309" y="329"/>
                    <a:pt x="319" y="339"/>
                    <a:pt x="319" y="349"/>
                  </a:cubicBezTo>
                  <a:cubicBezTo>
                    <a:pt x="329" y="358"/>
                    <a:pt x="329" y="378"/>
                    <a:pt x="329" y="387"/>
                  </a:cubicBezTo>
                  <a:cubicBezTo>
                    <a:pt x="329" y="407"/>
                    <a:pt x="329" y="426"/>
                    <a:pt x="319" y="436"/>
                  </a:cubicBezTo>
                  <a:cubicBezTo>
                    <a:pt x="319" y="445"/>
                    <a:pt x="309" y="455"/>
                    <a:pt x="300" y="465"/>
                  </a:cubicBezTo>
                  <a:cubicBezTo>
                    <a:pt x="280" y="474"/>
                    <a:pt x="271" y="484"/>
                    <a:pt x="261" y="484"/>
                  </a:cubicBezTo>
                  <a:cubicBezTo>
                    <a:pt x="242" y="494"/>
                    <a:pt x="222" y="494"/>
                    <a:pt x="213" y="494"/>
                  </a:cubicBezTo>
                  <a:cubicBezTo>
                    <a:pt x="184" y="494"/>
                    <a:pt x="164" y="494"/>
                    <a:pt x="145" y="484"/>
                  </a:cubicBezTo>
                  <a:cubicBezTo>
                    <a:pt x="135" y="484"/>
                    <a:pt x="126" y="474"/>
                    <a:pt x="116" y="474"/>
                  </a:cubicBezTo>
                  <a:cubicBezTo>
                    <a:pt x="107" y="465"/>
                    <a:pt x="97" y="455"/>
                    <a:pt x="87" y="445"/>
                  </a:cubicBezTo>
                  <a:cubicBezTo>
                    <a:pt x="87" y="436"/>
                    <a:pt x="78" y="426"/>
                    <a:pt x="78" y="426"/>
                  </a:cubicBezTo>
                  <a:cubicBezTo>
                    <a:pt x="78" y="416"/>
                    <a:pt x="78" y="416"/>
                    <a:pt x="68" y="407"/>
                  </a:cubicBezTo>
                  <a:close/>
                </a:path>
              </a:pathLst>
            </a:custGeom>
            <a:noFill/>
            <a:ln w="11350" cap="flat" cmpd="sng">
              <a:solidFill>
                <a:schemeClr val="dk1"/>
              </a:solidFill>
              <a:prstDash val="solid"/>
              <a:miter lim="966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4" name="Google Shape;444;p37"/>
            <p:cNvSpPr/>
            <p:nvPr/>
          </p:nvSpPr>
          <p:spPr>
            <a:xfrm>
              <a:off x="988238" y="2991050"/>
              <a:ext cx="10150" cy="14275"/>
            </a:xfrm>
            <a:custGeom>
              <a:avLst/>
              <a:gdLst/>
              <a:ahLst/>
              <a:cxnLst/>
              <a:rect l="l" t="t" r="r" b="b"/>
              <a:pathLst>
                <a:path w="406" h="571" fill="none" extrusionOk="0">
                  <a:moveTo>
                    <a:pt x="396" y="136"/>
                  </a:moveTo>
                  <a:cubicBezTo>
                    <a:pt x="387" y="107"/>
                    <a:pt x="377" y="88"/>
                    <a:pt x="358" y="59"/>
                  </a:cubicBezTo>
                  <a:cubicBezTo>
                    <a:pt x="338" y="39"/>
                    <a:pt x="319" y="30"/>
                    <a:pt x="290" y="20"/>
                  </a:cubicBezTo>
                  <a:cubicBezTo>
                    <a:pt x="271" y="10"/>
                    <a:pt x="242" y="1"/>
                    <a:pt x="203" y="1"/>
                  </a:cubicBezTo>
                  <a:cubicBezTo>
                    <a:pt x="164" y="1"/>
                    <a:pt x="135" y="10"/>
                    <a:pt x="116" y="20"/>
                  </a:cubicBezTo>
                  <a:cubicBezTo>
                    <a:pt x="87" y="30"/>
                    <a:pt x="68" y="39"/>
                    <a:pt x="48" y="59"/>
                  </a:cubicBezTo>
                  <a:cubicBezTo>
                    <a:pt x="39" y="88"/>
                    <a:pt x="19" y="107"/>
                    <a:pt x="19" y="136"/>
                  </a:cubicBezTo>
                  <a:cubicBezTo>
                    <a:pt x="10" y="155"/>
                    <a:pt x="0" y="184"/>
                    <a:pt x="0" y="223"/>
                  </a:cubicBezTo>
                  <a:cubicBezTo>
                    <a:pt x="0" y="242"/>
                    <a:pt x="0" y="262"/>
                    <a:pt x="0" y="281"/>
                  </a:cubicBezTo>
                  <a:cubicBezTo>
                    <a:pt x="0" y="310"/>
                    <a:pt x="0" y="329"/>
                    <a:pt x="0" y="349"/>
                  </a:cubicBezTo>
                  <a:cubicBezTo>
                    <a:pt x="0" y="387"/>
                    <a:pt x="10" y="416"/>
                    <a:pt x="19" y="436"/>
                  </a:cubicBezTo>
                  <a:cubicBezTo>
                    <a:pt x="19" y="465"/>
                    <a:pt x="39" y="484"/>
                    <a:pt x="48" y="513"/>
                  </a:cubicBezTo>
                  <a:cubicBezTo>
                    <a:pt x="68" y="532"/>
                    <a:pt x="87" y="542"/>
                    <a:pt x="116" y="552"/>
                  </a:cubicBezTo>
                  <a:cubicBezTo>
                    <a:pt x="135" y="561"/>
                    <a:pt x="164" y="571"/>
                    <a:pt x="203" y="571"/>
                  </a:cubicBezTo>
                  <a:cubicBezTo>
                    <a:pt x="242" y="571"/>
                    <a:pt x="271" y="561"/>
                    <a:pt x="290" y="552"/>
                  </a:cubicBezTo>
                  <a:cubicBezTo>
                    <a:pt x="319" y="542"/>
                    <a:pt x="338" y="532"/>
                    <a:pt x="358" y="513"/>
                  </a:cubicBezTo>
                  <a:cubicBezTo>
                    <a:pt x="377" y="484"/>
                    <a:pt x="387" y="465"/>
                    <a:pt x="396" y="436"/>
                  </a:cubicBezTo>
                  <a:cubicBezTo>
                    <a:pt x="396" y="416"/>
                    <a:pt x="406" y="387"/>
                    <a:pt x="406" y="349"/>
                  </a:cubicBezTo>
                  <a:cubicBezTo>
                    <a:pt x="406" y="329"/>
                    <a:pt x="406" y="310"/>
                    <a:pt x="406" y="281"/>
                  </a:cubicBezTo>
                  <a:cubicBezTo>
                    <a:pt x="406" y="262"/>
                    <a:pt x="406" y="242"/>
                    <a:pt x="406" y="223"/>
                  </a:cubicBezTo>
                  <a:cubicBezTo>
                    <a:pt x="406" y="184"/>
                    <a:pt x="396" y="155"/>
                    <a:pt x="396" y="136"/>
                  </a:cubicBezTo>
                  <a:close/>
                  <a:moveTo>
                    <a:pt x="77" y="281"/>
                  </a:moveTo>
                  <a:cubicBezTo>
                    <a:pt x="77" y="262"/>
                    <a:pt x="77" y="242"/>
                    <a:pt x="77" y="223"/>
                  </a:cubicBezTo>
                  <a:cubicBezTo>
                    <a:pt x="77" y="165"/>
                    <a:pt x="87" y="136"/>
                    <a:pt x="106" y="107"/>
                  </a:cubicBezTo>
                  <a:cubicBezTo>
                    <a:pt x="135" y="88"/>
                    <a:pt x="164" y="68"/>
                    <a:pt x="203" y="68"/>
                  </a:cubicBezTo>
                  <a:cubicBezTo>
                    <a:pt x="242" y="68"/>
                    <a:pt x="280" y="88"/>
                    <a:pt x="300" y="107"/>
                  </a:cubicBezTo>
                  <a:cubicBezTo>
                    <a:pt x="319" y="136"/>
                    <a:pt x="329" y="165"/>
                    <a:pt x="329" y="223"/>
                  </a:cubicBezTo>
                  <a:cubicBezTo>
                    <a:pt x="329" y="242"/>
                    <a:pt x="329" y="262"/>
                    <a:pt x="329" y="281"/>
                  </a:cubicBezTo>
                  <a:cubicBezTo>
                    <a:pt x="329" y="310"/>
                    <a:pt x="329" y="329"/>
                    <a:pt x="329" y="349"/>
                  </a:cubicBezTo>
                  <a:cubicBezTo>
                    <a:pt x="329" y="407"/>
                    <a:pt x="319" y="436"/>
                    <a:pt x="300" y="465"/>
                  </a:cubicBezTo>
                  <a:cubicBezTo>
                    <a:pt x="280" y="484"/>
                    <a:pt x="242" y="503"/>
                    <a:pt x="203" y="503"/>
                  </a:cubicBezTo>
                  <a:cubicBezTo>
                    <a:pt x="164" y="503"/>
                    <a:pt x="135" y="484"/>
                    <a:pt x="106" y="465"/>
                  </a:cubicBezTo>
                  <a:cubicBezTo>
                    <a:pt x="87" y="436"/>
                    <a:pt x="77" y="407"/>
                    <a:pt x="77" y="349"/>
                  </a:cubicBezTo>
                  <a:cubicBezTo>
                    <a:pt x="77" y="329"/>
                    <a:pt x="77" y="310"/>
                    <a:pt x="77" y="281"/>
                  </a:cubicBezTo>
                  <a:close/>
                </a:path>
              </a:pathLst>
            </a:custGeom>
            <a:noFill/>
            <a:ln w="11350" cap="flat" cmpd="sng">
              <a:solidFill>
                <a:schemeClr val="dk1"/>
              </a:solidFill>
              <a:prstDash val="solid"/>
              <a:miter lim="966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5" name="Google Shape;445;p37"/>
            <p:cNvSpPr/>
            <p:nvPr/>
          </p:nvSpPr>
          <p:spPr>
            <a:xfrm>
              <a:off x="1000063" y="2991300"/>
              <a:ext cx="10900" cy="13800"/>
            </a:xfrm>
            <a:custGeom>
              <a:avLst/>
              <a:gdLst/>
              <a:ahLst/>
              <a:cxnLst/>
              <a:rect l="l" t="t" r="r" b="b"/>
              <a:pathLst>
                <a:path w="436" h="552" fill="none" extrusionOk="0">
                  <a:moveTo>
                    <a:pt x="329" y="551"/>
                  </a:moveTo>
                  <a:cubicBezTo>
                    <a:pt x="339" y="551"/>
                    <a:pt x="339" y="551"/>
                    <a:pt x="348" y="551"/>
                  </a:cubicBezTo>
                  <a:cubicBezTo>
                    <a:pt x="348" y="542"/>
                    <a:pt x="348" y="542"/>
                    <a:pt x="348" y="532"/>
                  </a:cubicBezTo>
                  <a:lnTo>
                    <a:pt x="348" y="426"/>
                  </a:lnTo>
                  <a:lnTo>
                    <a:pt x="416" y="426"/>
                  </a:lnTo>
                  <a:cubicBezTo>
                    <a:pt x="426" y="426"/>
                    <a:pt x="426" y="416"/>
                    <a:pt x="435" y="416"/>
                  </a:cubicBezTo>
                  <a:cubicBezTo>
                    <a:pt x="435" y="416"/>
                    <a:pt x="435" y="406"/>
                    <a:pt x="435" y="397"/>
                  </a:cubicBezTo>
                  <a:lnTo>
                    <a:pt x="435" y="368"/>
                  </a:lnTo>
                  <a:cubicBezTo>
                    <a:pt x="435" y="368"/>
                    <a:pt x="435" y="358"/>
                    <a:pt x="435" y="358"/>
                  </a:cubicBezTo>
                  <a:cubicBezTo>
                    <a:pt x="426" y="348"/>
                    <a:pt x="426" y="348"/>
                    <a:pt x="416" y="348"/>
                  </a:cubicBezTo>
                  <a:lnTo>
                    <a:pt x="348" y="348"/>
                  </a:lnTo>
                  <a:lnTo>
                    <a:pt x="348" y="20"/>
                  </a:lnTo>
                  <a:cubicBezTo>
                    <a:pt x="348" y="10"/>
                    <a:pt x="348" y="10"/>
                    <a:pt x="348" y="0"/>
                  </a:cubicBezTo>
                  <a:cubicBezTo>
                    <a:pt x="339" y="0"/>
                    <a:pt x="339" y="0"/>
                    <a:pt x="329" y="0"/>
                  </a:cubicBezTo>
                  <a:lnTo>
                    <a:pt x="300" y="0"/>
                  </a:lnTo>
                  <a:cubicBezTo>
                    <a:pt x="290" y="0"/>
                    <a:pt x="281" y="0"/>
                    <a:pt x="281" y="0"/>
                  </a:cubicBezTo>
                  <a:cubicBezTo>
                    <a:pt x="271" y="10"/>
                    <a:pt x="271" y="10"/>
                    <a:pt x="271" y="20"/>
                  </a:cubicBezTo>
                  <a:lnTo>
                    <a:pt x="20" y="348"/>
                  </a:lnTo>
                  <a:cubicBezTo>
                    <a:pt x="10" y="348"/>
                    <a:pt x="10" y="358"/>
                    <a:pt x="10" y="358"/>
                  </a:cubicBezTo>
                  <a:cubicBezTo>
                    <a:pt x="10" y="368"/>
                    <a:pt x="1" y="368"/>
                    <a:pt x="1" y="368"/>
                  </a:cubicBezTo>
                  <a:lnTo>
                    <a:pt x="1" y="397"/>
                  </a:lnTo>
                  <a:cubicBezTo>
                    <a:pt x="1" y="406"/>
                    <a:pt x="10" y="416"/>
                    <a:pt x="10" y="416"/>
                  </a:cubicBezTo>
                  <a:cubicBezTo>
                    <a:pt x="20" y="416"/>
                    <a:pt x="20" y="426"/>
                    <a:pt x="30" y="426"/>
                  </a:cubicBezTo>
                  <a:lnTo>
                    <a:pt x="271" y="426"/>
                  </a:lnTo>
                  <a:lnTo>
                    <a:pt x="271" y="532"/>
                  </a:lnTo>
                  <a:cubicBezTo>
                    <a:pt x="271" y="542"/>
                    <a:pt x="281" y="542"/>
                    <a:pt x="281" y="551"/>
                  </a:cubicBezTo>
                  <a:cubicBezTo>
                    <a:pt x="290" y="551"/>
                    <a:pt x="290" y="551"/>
                    <a:pt x="300" y="551"/>
                  </a:cubicBezTo>
                  <a:close/>
                  <a:moveTo>
                    <a:pt x="107" y="348"/>
                  </a:moveTo>
                  <a:lnTo>
                    <a:pt x="271" y="126"/>
                  </a:lnTo>
                  <a:lnTo>
                    <a:pt x="271" y="348"/>
                  </a:lnTo>
                  <a:close/>
                </a:path>
              </a:pathLst>
            </a:custGeom>
            <a:noFill/>
            <a:ln w="11350" cap="flat" cmpd="sng">
              <a:solidFill>
                <a:schemeClr val="dk1"/>
              </a:solidFill>
              <a:prstDash val="solid"/>
              <a:miter lim="966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two columns 1">
  <p:cSld name="TITLE_AND_TWO_COLUMNS_3_1_1">
    <p:spTree>
      <p:nvGrpSpPr>
        <p:cNvPr id="446" name="Shape 446"/>
        <p:cNvGrpSpPr/>
        <p:nvPr/>
      </p:nvGrpSpPr>
      <p:grpSpPr>
        <a:xfrm>
          <a:off x="0" y="0"/>
          <a:ext cx="0" cy="0"/>
          <a:chOff x="0" y="0"/>
          <a:chExt cx="0" cy="0"/>
        </a:xfrm>
      </p:grpSpPr>
      <p:sp>
        <p:nvSpPr>
          <p:cNvPr id="447" name="Google Shape;447;p38"/>
          <p:cNvSpPr/>
          <p:nvPr/>
        </p:nvSpPr>
        <p:spPr>
          <a:xfrm>
            <a:off x="0" y="0"/>
            <a:ext cx="9144000" cy="5143500"/>
          </a:xfrm>
          <a:prstGeom prst="rect">
            <a:avLst/>
          </a:prstGeom>
          <a:solidFill>
            <a:srgbClr val="010C1D">
              <a:alpha val="84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pic>
        <p:nvPicPr>
          <p:cNvPr id="448" name="Google Shape;448;p38"/>
          <p:cNvPicPr preferRelativeResize="0"/>
          <p:nvPr/>
        </p:nvPicPr>
        <p:blipFill>
          <a:blip r:embed="rId2"/>
          <a:stretch>
            <a:fillRect/>
          </a:stretch>
        </p:blipFill>
        <p:spPr>
          <a:xfrm>
            <a:off x="-737550" y="-723950"/>
            <a:ext cx="10711301" cy="6591401"/>
          </a:xfrm>
          <a:prstGeom prst="rect">
            <a:avLst/>
          </a:prstGeom>
          <a:noFill/>
          <a:ln>
            <a:noFill/>
          </a:ln>
        </p:spPr>
      </p:pic>
      <p:sp>
        <p:nvSpPr>
          <p:cNvPr id="449" name="Google Shape;449;p38"/>
          <p:cNvSpPr txBox="1"/>
          <p:nvPr>
            <p:ph type="title"/>
          </p:nvPr>
        </p:nvSpPr>
        <p:spPr>
          <a:xfrm>
            <a:off x="720000" y="539500"/>
            <a:ext cx="7704000" cy="5727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4000"/>
              <a:buNone/>
              <a:defRPr sz="3000">
                <a:solidFill>
                  <a:schemeClr val="accent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450" name="Google Shape;450;p38"/>
          <p:cNvSpPr txBox="1"/>
          <p:nvPr>
            <p:ph type="body" idx="1"/>
          </p:nvPr>
        </p:nvSpPr>
        <p:spPr>
          <a:xfrm>
            <a:off x="3490350" y="2290163"/>
            <a:ext cx="2163300" cy="662700"/>
          </a:xfrm>
          <a:prstGeom prst="rect">
            <a:avLst/>
          </a:prstGeom>
        </p:spPr>
        <p:txBody>
          <a:bodyPr spcFirstLastPara="1" wrap="square" lIns="91425" tIns="91425" rIns="91425" bIns="91425" anchor="t" anchorCtr="0">
            <a:noAutofit/>
          </a:bodyPr>
          <a:lstStyle>
            <a:lvl1pPr marL="457200" lvl="0" indent="-317500" algn="ctr" rtl="0">
              <a:spcBef>
                <a:spcPts val="0"/>
              </a:spcBef>
              <a:spcAft>
                <a:spcPts val="0"/>
              </a:spcAft>
              <a:buSzPts val="1400"/>
              <a:buChar char="●"/>
              <a:defRPr sz="1400">
                <a:solidFill>
                  <a:schemeClr val="dk1"/>
                </a:solidFill>
              </a:defRPr>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p:txBody>
      </p:sp>
      <p:sp>
        <p:nvSpPr>
          <p:cNvPr id="451" name="Google Shape;451;p38"/>
          <p:cNvSpPr txBox="1"/>
          <p:nvPr>
            <p:ph type="body" idx="2"/>
          </p:nvPr>
        </p:nvSpPr>
        <p:spPr>
          <a:xfrm>
            <a:off x="3490350" y="3627563"/>
            <a:ext cx="2163300" cy="662700"/>
          </a:xfrm>
          <a:prstGeom prst="rect">
            <a:avLst/>
          </a:prstGeom>
        </p:spPr>
        <p:txBody>
          <a:bodyPr spcFirstLastPara="1" wrap="square" lIns="91425" tIns="91425" rIns="91425" bIns="91425" anchor="t" anchorCtr="0">
            <a:noAutofit/>
          </a:bodyPr>
          <a:lstStyle>
            <a:lvl1pPr marL="457200" lvl="0" indent="-317500" algn="ctr" rtl="0">
              <a:spcBef>
                <a:spcPts val="0"/>
              </a:spcBef>
              <a:spcAft>
                <a:spcPts val="0"/>
              </a:spcAft>
              <a:buSzPts val="1400"/>
              <a:buChar char="●"/>
              <a:defRPr sz="1400">
                <a:solidFill>
                  <a:schemeClr val="dk1"/>
                </a:solidFill>
              </a:defRPr>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p:txBody>
      </p:sp>
      <p:sp>
        <p:nvSpPr>
          <p:cNvPr id="452" name="Google Shape;452;p38"/>
          <p:cNvSpPr txBox="1"/>
          <p:nvPr>
            <p:ph type="title" idx="3"/>
          </p:nvPr>
        </p:nvSpPr>
        <p:spPr>
          <a:xfrm>
            <a:off x="3490350" y="1815588"/>
            <a:ext cx="2163300" cy="5727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453" name="Google Shape;453;p38"/>
          <p:cNvSpPr txBox="1"/>
          <p:nvPr>
            <p:ph type="title" idx="4"/>
          </p:nvPr>
        </p:nvSpPr>
        <p:spPr>
          <a:xfrm>
            <a:off x="3490350" y="3152988"/>
            <a:ext cx="2163300" cy="5727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454" name="Google Shape;454;p38"/>
          <p:cNvSpPr/>
          <p:nvPr/>
        </p:nvSpPr>
        <p:spPr>
          <a:xfrm>
            <a:off x="550500" y="539500"/>
            <a:ext cx="8043000" cy="4069200"/>
          </a:xfrm>
          <a:prstGeom prst="rect">
            <a:avLst/>
          </a:prstGeom>
          <a:noFill/>
          <a:ln w="9525" cap="flat" cmpd="sng">
            <a:solidFill>
              <a:schemeClr val="accent3"/>
            </a:solidFill>
            <a:prstDash val="solid"/>
            <a:round/>
            <a:headEnd type="none" w="sm" len="sm"/>
            <a:tailEnd type="none" w="sm" len="sm"/>
          </a:ln>
          <a:effectLst>
            <a:outerShdw blurRad="285750" dist="19050" dir="6120000" algn="bl" rotWithShape="0">
              <a:srgbClr val="000000">
                <a:alpha val="9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pic>
        <p:nvPicPr>
          <p:cNvPr id="455" name="Google Shape;455;p38"/>
          <p:cNvPicPr preferRelativeResize="0"/>
          <p:nvPr/>
        </p:nvPicPr>
        <p:blipFill>
          <a:blip r:embed="rId3"/>
          <a:stretch>
            <a:fillRect/>
          </a:stretch>
        </p:blipFill>
        <p:spPr>
          <a:xfrm>
            <a:off x="7603775" y="643800"/>
            <a:ext cx="891324" cy="780799"/>
          </a:xfrm>
          <a:prstGeom prst="rect">
            <a:avLst/>
          </a:prstGeom>
          <a:noFill/>
          <a:ln>
            <a:noFill/>
          </a:ln>
        </p:spPr>
      </p:pic>
      <p:sp>
        <p:nvSpPr>
          <p:cNvPr id="456" name="Google Shape;456;p38"/>
          <p:cNvSpPr/>
          <p:nvPr/>
        </p:nvSpPr>
        <p:spPr>
          <a:xfrm>
            <a:off x="7001300" y="674750"/>
            <a:ext cx="413100" cy="413100"/>
          </a:xfrm>
          <a:prstGeom prst="star4">
            <a:avLst>
              <a:gd name="adj" fmla="val 12500"/>
            </a:avLst>
          </a:prstGeom>
          <a:solidFill>
            <a:schemeClr val="dk1"/>
          </a:solidFill>
          <a:ln>
            <a:noFill/>
          </a:ln>
          <a:effectLst>
            <a:outerShdw blurRad="228600" algn="bl" rotWithShape="0">
              <a:srgbClr val="6D9EEB">
                <a:alpha val="82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cxnSp>
        <p:nvCxnSpPr>
          <p:cNvPr id="457" name="Google Shape;457;p38"/>
          <p:cNvCxnSpPr/>
          <p:nvPr/>
        </p:nvCxnSpPr>
        <p:spPr>
          <a:xfrm rot="10800000">
            <a:off x="5186275" y="893125"/>
            <a:ext cx="1650300" cy="0"/>
          </a:xfrm>
          <a:prstGeom prst="straightConnector1">
            <a:avLst/>
          </a:prstGeom>
          <a:noFill/>
          <a:ln w="9525" cap="flat" cmpd="sng">
            <a:solidFill>
              <a:schemeClr val="dk1"/>
            </a:solidFill>
            <a:prstDash val="solid"/>
            <a:round/>
            <a:headEnd type="none" w="med" len="med"/>
            <a:tailEnd type="none" w="med" len="med"/>
          </a:ln>
        </p:spPr>
      </p:cxnSp>
      <p:cxnSp>
        <p:nvCxnSpPr>
          <p:cNvPr id="458" name="Google Shape;458;p38"/>
          <p:cNvCxnSpPr/>
          <p:nvPr/>
        </p:nvCxnSpPr>
        <p:spPr>
          <a:xfrm>
            <a:off x="541425" y="1566850"/>
            <a:ext cx="8055600" cy="0"/>
          </a:xfrm>
          <a:prstGeom prst="straightConnector1">
            <a:avLst/>
          </a:prstGeom>
          <a:noFill/>
          <a:ln w="9525" cap="flat" cmpd="sng">
            <a:solidFill>
              <a:schemeClr val="accent3"/>
            </a:solidFill>
            <a:prstDash val="solid"/>
            <a:round/>
            <a:headEnd type="none" w="med" len="med"/>
            <a:tailEnd type="none" w="med" len="med"/>
          </a:ln>
        </p:spPr>
      </p:cxn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hanks ">
  <p:cSld name="SECTION_HEADER_1_1_1_2">
    <p:spTree>
      <p:nvGrpSpPr>
        <p:cNvPr id="459" name="Shape 459"/>
        <p:cNvGrpSpPr/>
        <p:nvPr/>
      </p:nvGrpSpPr>
      <p:grpSpPr>
        <a:xfrm>
          <a:off x="0" y="0"/>
          <a:ext cx="0" cy="0"/>
          <a:chOff x="0" y="0"/>
          <a:chExt cx="0" cy="0"/>
        </a:xfrm>
      </p:grpSpPr>
      <p:sp>
        <p:nvSpPr>
          <p:cNvPr id="460" name="Google Shape;460;p39"/>
          <p:cNvSpPr/>
          <p:nvPr/>
        </p:nvSpPr>
        <p:spPr>
          <a:xfrm>
            <a:off x="0" y="0"/>
            <a:ext cx="9144000" cy="5143500"/>
          </a:xfrm>
          <a:prstGeom prst="rect">
            <a:avLst/>
          </a:prstGeom>
          <a:solidFill>
            <a:srgbClr val="010C1D">
              <a:alpha val="84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pic>
        <p:nvPicPr>
          <p:cNvPr id="461" name="Google Shape;461;p39"/>
          <p:cNvPicPr preferRelativeResize="0"/>
          <p:nvPr/>
        </p:nvPicPr>
        <p:blipFill>
          <a:blip r:embed="rId2"/>
          <a:stretch>
            <a:fillRect/>
          </a:stretch>
        </p:blipFill>
        <p:spPr>
          <a:xfrm>
            <a:off x="-737550" y="-723950"/>
            <a:ext cx="10711301" cy="6591401"/>
          </a:xfrm>
          <a:prstGeom prst="rect">
            <a:avLst/>
          </a:prstGeom>
          <a:noFill/>
          <a:ln>
            <a:noFill/>
          </a:ln>
        </p:spPr>
      </p:pic>
      <p:sp>
        <p:nvSpPr>
          <p:cNvPr id="462" name="Google Shape;462;p39"/>
          <p:cNvSpPr txBox="1"/>
          <p:nvPr>
            <p:ph type="title"/>
          </p:nvPr>
        </p:nvSpPr>
        <p:spPr>
          <a:xfrm>
            <a:off x="886200" y="539500"/>
            <a:ext cx="4277700" cy="1129200"/>
          </a:xfrm>
          <a:prstGeom prst="rect">
            <a:avLst/>
          </a:prstGeom>
          <a:noFill/>
          <a:ln>
            <a:noFill/>
          </a:ln>
          <a:effectLst>
            <a:outerShdw blurRad="442913" dist="38100" dir="5400000" algn="bl" rotWithShape="0">
              <a:schemeClr val="accent3">
                <a:alpha val="94000"/>
              </a:schemeClr>
            </a:outerShdw>
          </a:effectLst>
        </p:spPr>
        <p:txBody>
          <a:bodyPr spcFirstLastPara="1" wrap="square" lIns="91425" tIns="91425" rIns="91425" bIns="91425" anchor="ctr" anchorCtr="0">
            <a:noAutofit/>
          </a:bodyPr>
          <a:lstStyle>
            <a:lvl1pPr lvl="0" algn="ctr" rtl="0">
              <a:lnSpc>
                <a:spcPct val="80000"/>
              </a:lnSpc>
              <a:spcBef>
                <a:spcPts val="0"/>
              </a:spcBef>
              <a:spcAft>
                <a:spcPts val="0"/>
              </a:spcAft>
              <a:buSzPts val="4000"/>
              <a:buNone/>
              <a:defRPr sz="7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p:txBody>
      </p:sp>
      <p:sp>
        <p:nvSpPr>
          <p:cNvPr id="463" name="Google Shape;463;p39"/>
          <p:cNvSpPr txBox="1"/>
          <p:nvPr>
            <p:ph type="subTitle" idx="1"/>
          </p:nvPr>
        </p:nvSpPr>
        <p:spPr>
          <a:xfrm>
            <a:off x="1395000" y="1572050"/>
            <a:ext cx="3260100" cy="12177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p:txBody>
      </p:sp>
      <p:sp>
        <p:nvSpPr>
          <p:cNvPr id="464" name="Google Shape;464;p39"/>
          <p:cNvSpPr txBox="1"/>
          <p:nvPr/>
        </p:nvSpPr>
        <p:spPr>
          <a:xfrm>
            <a:off x="1101000" y="3466200"/>
            <a:ext cx="3848100" cy="724800"/>
          </a:xfrm>
          <a:prstGeom prst="rect">
            <a:avLst/>
          </a:prstGeom>
          <a:noFill/>
          <a:ln>
            <a:noFill/>
          </a:ln>
        </p:spPr>
        <p:txBody>
          <a:bodyPr spcFirstLastPara="1" wrap="square" lIns="91425" tIns="91425" rIns="91425" bIns="91425" anchor="t" anchorCtr="0">
            <a:noAutofit/>
          </a:bodyPr>
          <a:lstStyle/>
          <a:p>
            <a:pPr marL="0" lvl="0" indent="0" algn="ctr" rtl="0">
              <a:spcBef>
                <a:spcPts val="300"/>
              </a:spcBef>
              <a:spcAft>
                <a:spcPts val="0"/>
              </a:spcAft>
              <a:buNone/>
            </a:pPr>
            <a:r>
              <a:rPr lang="en-GB" sz="1200">
                <a:solidFill>
                  <a:schemeClr val="dk1"/>
                </a:solidFill>
                <a:latin typeface="Barlow" panose="00000500000000000000"/>
                <a:ea typeface="Barlow" panose="00000500000000000000"/>
                <a:cs typeface="Barlow" panose="00000500000000000000"/>
                <a:sym typeface="Barlow" panose="00000500000000000000"/>
              </a:rPr>
              <a:t>CREDITS: This presentation template was created by </a:t>
            </a:r>
            <a:r>
              <a:rPr lang="en-GB" sz="1200">
                <a:solidFill>
                  <a:schemeClr val="dk1"/>
                </a:solidFill>
                <a:uFill>
                  <a:noFill/>
                </a:uFill>
                <a:latin typeface="Barlow" panose="00000500000000000000"/>
                <a:ea typeface="Barlow" panose="00000500000000000000"/>
                <a:cs typeface="Barlow" panose="00000500000000000000"/>
                <a:sym typeface="Barlow" panose="00000500000000000000"/>
                <a:hlinkClick r:id="rId3"/>
              </a:rPr>
              <a:t>Slidesgo</a:t>
            </a:r>
            <a:r>
              <a:rPr lang="en-GB" sz="1200">
                <a:solidFill>
                  <a:schemeClr val="dk1"/>
                </a:solidFill>
                <a:latin typeface="Barlow" panose="00000500000000000000"/>
                <a:ea typeface="Barlow" panose="00000500000000000000"/>
                <a:cs typeface="Barlow" panose="00000500000000000000"/>
                <a:sym typeface="Barlow" panose="00000500000000000000"/>
              </a:rPr>
              <a:t>, including icons by </a:t>
            </a:r>
            <a:r>
              <a:rPr lang="en-GB" sz="1200">
                <a:solidFill>
                  <a:schemeClr val="dk1"/>
                </a:solidFill>
                <a:uFill>
                  <a:noFill/>
                </a:uFill>
                <a:latin typeface="Barlow" panose="00000500000000000000"/>
                <a:ea typeface="Barlow" panose="00000500000000000000"/>
                <a:cs typeface="Barlow" panose="00000500000000000000"/>
                <a:sym typeface="Barlow" panose="00000500000000000000"/>
                <a:hlinkClick r:id="rId4"/>
              </a:rPr>
              <a:t>Flaticon</a:t>
            </a:r>
            <a:r>
              <a:rPr lang="en-GB" sz="1200">
                <a:solidFill>
                  <a:schemeClr val="dk1"/>
                </a:solidFill>
                <a:latin typeface="Barlow" panose="00000500000000000000"/>
                <a:ea typeface="Barlow" panose="00000500000000000000"/>
                <a:cs typeface="Barlow" panose="00000500000000000000"/>
                <a:sym typeface="Barlow" panose="00000500000000000000"/>
              </a:rPr>
              <a:t>, infographics &amp; images by </a:t>
            </a:r>
            <a:r>
              <a:rPr lang="en-GB" sz="1200">
                <a:solidFill>
                  <a:schemeClr val="dk1"/>
                </a:solidFill>
                <a:uFill>
                  <a:noFill/>
                </a:uFill>
                <a:latin typeface="Barlow" panose="00000500000000000000"/>
                <a:ea typeface="Barlow" panose="00000500000000000000"/>
                <a:cs typeface="Barlow" panose="00000500000000000000"/>
                <a:sym typeface="Barlow" panose="00000500000000000000"/>
                <a:hlinkClick r:id="rId5"/>
              </a:rPr>
              <a:t>Freepik</a:t>
            </a:r>
            <a:endParaRPr sz="1200">
              <a:solidFill>
                <a:schemeClr val="dk1"/>
              </a:solidFill>
              <a:latin typeface="Barlow" panose="00000500000000000000"/>
              <a:ea typeface="Barlow" panose="00000500000000000000"/>
              <a:cs typeface="Barlow" panose="00000500000000000000"/>
              <a:sym typeface="Barlow" panose="00000500000000000000"/>
            </a:endParaRPr>
          </a:p>
          <a:p>
            <a:pPr marL="0" lvl="0" indent="0" algn="l" rtl="0">
              <a:spcBef>
                <a:spcPts val="300"/>
              </a:spcBef>
              <a:spcAft>
                <a:spcPts val="0"/>
              </a:spcAft>
              <a:buNone/>
            </a:pPr>
            <a:endParaRPr sz="1000">
              <a:solidFill>
                <a:schemeClr val="dk1"/>
              </a:solidFill>
              <a:latin typeface="Barlow" panose="00000500000000000000"/>
              <a:ea typeface="Barlow" panose="00000500000000000000"/>
              <a:cs typeface="Barlow" panose="00000500000000000000"/>
              <a:sym typeface="Barlow" panose="00000500000000000000"/>
            </a:endParaRPr>
          </a:p>
        </p:txBody>
      </p:sp>
      <p:sp>
        <p:nvSpPr>
          <p:cNvPr id="465" name="Google Shape;465;p39"/>
          <p:cNvSpPr/>
          <p:nvPr/>
        </p:nvSpPr>
        <p:spPr>
          <a:xfrm flipH="1">
            <a:off x="550375" y="539500"/>
            <a:ext cx="4798200" cy="4069200"/>
          </a:xfrm>
          <a:prstGeom prst="rect">
            <a:avLst/>
          </a:prstGeom>
          <a:no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6" name="Google Shape;466;p39"/>
          <p:cNvSpPr/>
          <p:nvPr/>
        </p:nvSpPr>
        <p:spPr>
          <a:xfrm flipH="1">
            <a:off x="5438875" y="539500"/>
            <a:ext cx="3154500" cy="4069200"/>
          </a:xfrm>
          <a:prstGeom prst="rect">
            <a:avLst/>
          </a:prstGeom>
          <a:no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pic>
        <p:nvPicPr>
          <p:cNvPr id="467" name="Google Shape;467;p39"/>
          <p:cNvPicPr preferRelativeResize="0"/>
          <p:nvPr/>
        </p:nvPicPr>
        <p:blipFill>
          <a:blip r:embed="rId6"/>
          <a:stretch>
            <a:fillRect/>
          </a:stretch>
        </p:blipFill>
        <p:spPr>
          <a:xfrm>
            <a:off x="6242886" y="-538675"/>
            <a:ext cx="3388340" cy="7059302"/>
          </a:xfrm>
          <a:prstGeom prst="rect">
            <a:avLst/>
          </a:prstGeom>
          <a:noFill/>
          <a:ln>
            <a:noFill/>
          </a:ln>
        </p:spPr>
      </p:pic>
      <p:pic>
        <p:nvPicPr>
          <p:cNvPr id="468" name="Google Shape;468;p39"/>
          <p:cNvPicPr preferRelativeResize="0"/>
          <p:nvPr/>
        </p:nvPicPr>
        <p:blipFill>
          <a:blip r:embed="rId7"/>
          <a:stretch>
            <a:fillRect/>
          </a:stretch>
        </p:blipFill>
        <p:spPr>
          <a:xfrm>
            <a:off x="4499775" y="-447075"/>
            <a:ext cx="2762076" cy="6264397"/>
          </a:xfrm>
          <a:prstGeom prst="rect">
            <a:avLst/>
          </a:prstGeom>
          <a:noFill/>
          <a:ln>
            <a:noFill/>
          </a:ln>
        </p:spPr>
      </p:pic>
      <p:grpSp>
        <p:nvGrpSpPr>
          <p:cNvPr id="469" name="Google Shape;469;p39"/>
          <p:cNvGrpSpPr/>
          <p:nvPr/>
        </p:nvGrpSpPr>
        <p:grpSpPr>
          <a:xfrm>
            <a:off x="733794" y="802585"/>
            <a:ext cx="139698" cy="2603179"/>
            <a:chOff x="2491581" y="-937089"/>
            <a:chExt cx="69975" cy="1303676"/>
          </a:xfrm>
        </p:grpSpPr>
        <p:sp>
          <p:nvSpPr>
            <p:cNvPr id="470" name="Google Shape;470;p39"/>
            <p:cNvSpPr/>
            <p:nvPr/>
          </p:nvSpPr>
          <p:spPr>
            <a:xfrm>
              <a:off x="2491581" y="-937089"/>
              <a:ext cx="31254" cy="44718"/>
            </a:xfrm>
            <a:custGeom>
              <a:avLst/>
              <a:gdLst/>
              <a:ahLst/>
              <a:cxnLst/>
              <a:rect l="l" t="t" r="r" b="b"/>
              <a:pathLst>
                <a:path w="406" h="581" fill="none" extrusionOk="0">
                  <a:moveTo>
                    <a:pt x="396" y="136"/>
                  </a:moveTo>
                  <a:cubicBezTo>
                    <a:pt x="387" y="107"/>
                    <a:pt x="377" y="88"/>
                    <a:pt x="358" y="68"/>
                  </a:cubicBezTo>
                  <a:cubicBezTo>
                    <a:pt x="338" y="49"/>
                    <a:pt x="319" y="30"/>
                    <a:pt x="290" y="20"/>
                  </a:cubicBezTo>
                  <a:cubicBezTo>
                    <a:pt x="271" y="10"/>
                    <a:pt x="242" y="1"/>
                    <a:pt x="203" y="1"/>
                  </a:cubicBezTo>
                  <a:cubicBezTo>
                    <a:pt x="164" y="1"/>
                    <a:pt x="135" y="10"/>
                    <a:pt x="116" y="20"/>
                  </a:cubicBezTo>
                  <a:cubicBezTo>
                    <a:pt x="87" y="30"/>
                    <a:pt x="68" y="49"/>
                    <a:pt x="48" y="68"/>
                  </a:cubicBezTo>
                  <a:cubicBezTo>
                    <a:pt x="39" y="88"/>
                    <a:pt x="19" y="107"/>
                    <a:pt x="19" y="136"/>
                  </a:cubicBezTo>
                  <a:cubicBezTo>
                    <a:pt x="10" y="165"/>
                    <a:pt x="0" y="194"/>
                    <a:pt x="0" y="223"/>
                  </a:cubicBezTo>
                  <a:cubicBezTo>
                    <a:pt x="0" y="252"/>
                    <a:pt x="0" y="271"/>
                    <a:pt x="0" y="290"/>
                  </a:cubicBezTo>
                  <a:cubicBezTo>
                    <a:pt x="0" y="310"/>
                    <a:pt x="0" y="329"/>
                    <a:pt x="0" y="358"/>
                  </a:cubicBezTo>
                  <a:cubicBezTo>
                    <a:pt x="0" y="387"/>
                    <a:pt x="10" y="416"/>
                    <a:pt x="19" y="445"/>
                  </a:cubicBezTo>
                  <a:cubicBezTo>
                    <a:pt x="19" y="474"/>
                    <a:pt x="39" y="493"/>
                    <a:pt x="48" y="513"/>
                  </a:cubicBezTo>
                  <a:cubicBezTo>
                    <a:pt x="68" y="532"/>
                    <a:pt x="87" y="551"/>
                    <a:pt x="116" y="561"/>
                  </a:cubicBezTo>
                  <a:cubicBezTo>
                    <a:pt x="135" y="571"/>
                    <a:pt x="164" y="580"/>
                    <a:pt x="203" y="580"/>
                  </a:cubicBezTo>
                  <a:cubicBezTo>
                    <a:pt x="242" y="580"/>
                    <a:pt x="271" y="571"/>
                    <a:pt x="290" y="561"/>
                  </a:cubicBezTo>
                  <a:cubicBezTo>
                    <a:pt x="319" y="551"/>
                    <a:pt x="338" y="532"/>
                    <a:pt x="358" y="513"/>
                  </a:cubicBezTo>
                  <a:cubicBezTo>
                    <a:pt x="377" y="493"/>
                    <a:pt x="387" y="474"/>
                    <a:pt x="396" y="445"/>
                  </a:cubicBezTo>
                  <a:cubicBezTo>
                    <a:pt x="396" y="416"/>
                    <a:pt x="406" y="387"/>
                    <a:pt x="406" y="358"/>
                  </a:cubicBezTo>
                  <a:cubicBezTo>
                    <a:pt x="406" y="329"/>
                    <a:pt x="406" y="310"/>
                    <a:pt x="406" y="290"/>
                  </a:cubicBezTo>
                  <a:cubicBezTo>
                    <a:pt x="406" y="271"/>
                    <a:pt x="406" y="252"/>
                    <a:pt x="406" y="223"/>
                  </a:cubicBezTo>
                  <a:cubicBezTo>
                    <a:pt x="406" y="194"/>
                    <a:pt x="396" y="165"/>
                    <a:pt x="396" y="136"/>
                  </a:cubicBezTo>
                  <a:close/>
                  <a:moveTo>
                    <a:pt x="77" y="290"/>
                  </a:moveTo>
                  <a:cubicBezTo>
                    <a:pt x="77" y="271"/>
                    <a:pt x="77" y="252"/>
                    <a:pt x="77" y="223"/>
                  </a:cubicBezTo>
                  <a:cubicBezTo>
                    <a:pt x="77" y="174"/>
                    <a:pt x="87" y="136"/>
                    <a:pt x="106" y="117"/>
                  </a:cubicBezTo>
                  <a:cubicBezTo>
                    <a:pt x="135" y="88"/>
                    <a:pt x="164" y="78"/>
                    <a:pt x="203" y="78"/>
                  </a:cubicBezTo>
                  <a:cubicBezTo>
                    <a:pt x="242" y="78"/>
                    <a:pt x="280" y="88"/>
                    <a:pt x="300" y="117"/>
                  </a:cubicBezTo>
                  <a:cubicBezTo>
                    <a:pt x="319" y="136"/>
                    <a:pt x="329" y="174"/>
                    <a:pt x="329" y="223"/>
                  </a:cubicBezTo>
                  <a:cubicBezTo>
                    <a:pt x="329" y="252"/>
                    <a:pt x="329" y="271"/>
                    <a:pt x="329" y="290"/>
                  </a:cubicBezTo>
                  <a:cubicBezTo>
                    <a:pt x="329" y="310"/>
                    <a:pt x="329" y="329"/>
                    <a:pt x="329" y="358"/>
                  </a:cubicBezTo>
                  <a:cubicBezTo>
                    <a:pt x="329" y="406"/>
                    <a:pt x="319" y="445"/>
                    <a:pt x="300" y="464"/>
                  </a:cubicBezTo>
                  <a:cubicBezTo>
                    <a:pt x="280" y="493"/>
                    <a:pt x="242" y="503"/>
                    <a:pt x="203" y="503"/>
                  </a:cubicBezTo>
                  <a:cubicBezTo>
                    <a:pt x="164" y="503"/>
                    <a:pt x="135" y="493"/>
                    <a:pt x="106" y="464"/>
                  </a:cubicBezTo>
                  <a:cubicBezTo>
                    <a:pt x="87" y="445"/>
                    <a:pt x="77" y="406"/>
                    <a:pt x="77" y="358"/>
                  </a:cubicBezTo>
                  <a:cubicBezTo>
                    <a:pt x="77" y="329"/>
                    <a:pt x="77" y="310"/>
                    <a:pt x="77" y="290"/>
                  </a:cubicBezTo>
                  <a:close/>
                </a:path>
              </a:pathLst>
            </a:custGeom>
            <a:noFill/>
            <a:ln w="11350" cap="flat" cmpd="sng">
              <a:solidFill>
                <a:schemeClr val="dk1"/>
              </a:solidFill>
              <a:prstDash val="solid"/>
              <a:miter lim="966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1" name="Google Shape;471;p39"/>
            <p:cNvSpPr/>
            <p:nvPr/>
          </p:nvSpPr>
          <p:spPr>
            <a:xfrm>
              <a:off x="2529455" y="-937089"/>
              <a:ext cx="29868" cy="43948"/>
            </a:xfrm>
            <a:custGeom>
              <a:avLst/>
              <a:gdLst/>
              <a:ahLst/>
              <a:cxnLst/>
              <a:rect l="l" t="t" r="r" b="b"/>
              <a:pathLst>
                <a:path w="388" h="571" fill="none" extrusionOk="0">
                  <a:moveTo>
                    <a:pt x="20" y="484"/>
                  </a:moveTo>
                  <a:cubicBezTo>
                    <a:pt x="11" y="493"/>
                    <a:pt x="11" y="503"/>
                    <a:pt x="1" y="503"/>
                  </a:cubicBezTo>
                  <a:cubicBezTo>
                    <a:pt x="1" y="503"/>
                    <a:pt x="1" y="513"/>
                    <a:pt x="1" y="522"/>
                  </a:cubicBezTo>
                  <a:lnTo>
                    <a:pt x="1" y="542"/>
                  </a:lnTo>
                  <a:cubicBezTo>
                    <a:pt x="1" y="551"/>
                    <a:pt x="1" y="561"/>
                    <a:pt x="11" y="561"/>
                  </a:cubicBezTo>
                  <a:cubicBezTo>
                    <a:pt x="11" y="561"/>
                    <a:pt x="20" y="571"/>
                    <a:pt x="20" y="571"/>
                  </a:cubicBezTo>
                  <a:lnTo>
                    <a:pt x="368" y="571"/>
                  </a:lnTo>
                  <a:cubicBezTo>
                    <a:pt x="368" y="571"/>
                    <a:pt x="378" y="561"/>
                    <a:pt x="378" y="561"/>
                  </a:cubicBezTo>
                  <a:cubicBezTo>
                    <a:pt x="387" y="561"/>
                    <a:pt x="387" y="551"/>
                    <a:pt x="387" y="542"/>
                  </a:cubicBezTo>
                  <a:lnTo>
                    <a:pt x="387" y="522"/>
                  </a:lnTo>
                  <a:cubicBezTo>
                    <a:pt x="387" y="513"/>
                    <a:pt x="387" y="503"/>
                    <a:pt x="378" y="503"/>
                  </a:cubicBezTo>
                  <a:cubicBezTo>
                    <a:pt x="378" y="503"/>
                    <a:pt x="368" y="493"/>
                    <a:pt x="368" y="493"/>
                  </a:cubicBezTo>
                  <a:lnTo>
                    <a:pt x="117" y="493"/>
                  </a:lnTo>
                  <a:lnTo>
                    <a:pt x="300" y="329"/>
                  </a:lnTo>
                  <a:cubicBezTo>
                    <a:pt x="310" y="319"/>
                    <a:pt x="320" y="310"/>
                    <a:pt x="329" y="300"/>
                  </a:cubicBezTo>
                  <a:cubicBezTo>
                    <a:pt x="339" y="281"/>
                    <a:pt x="349" y="271"/>
                    <a:pt x="358" y="261"/>
                  </a:cubicBezTo>
                  <a:cubicBezTo>
                    <a:pt x="358" y="252"/>
                    <a:pt x="368" y="232"/>
                    <a:pt x="368" y="223"/>
                  </a:cubicBezTo>
                  <a:cubicBezTo>
                    <a:pt x="368" y="203"/>
                    <a:pt x="378" y="194"/>
                    <a:pt x="378" y="174"/>
                  </a:cubicBezTo>
                  <a:cubicBezTo>
                    <a:pt x="378" y="155"/>
                    <a:pt x="368" y="126"/>
                    <a:pt x="358" y="107"/>
                  </a:cubicBezTo>
                  <a:cubicBezTo>
                    <a:pt x="358" y="88"/>
                    <a:pt x="339" y="68"/>
                    <a:pt x="329" y="59"/>
                  </a:cubicBezTo>
                  <a:cubicBezTo>
                    <a:pt x="310" y="39"/>
                    <a:pt x="291" y="30"/>
                    <a:pt x="271" y="20"/>
                  </a:cubicBezTo>
                  <a:cubicBezTo>
                    <a:pt x="252" y="10"/>
                    <a:pt x="223" y="1"/>
                    <a:pt x="194" y="1"/>
                  </a:cubicBezTo>
                  <a:cubicBezTo>
                    <a:pt x="165" y="1"/>
                    <a:pt x="136" y="10"/>
                    <a:pt x="117" y="20"/>
                  </a:cubicBezTo>
                  <a:cubicBezTo>
                    <a:pt x="98" y="30"/>
                    <a:pt x="78" y="49"/>
                    <a:pt x="59" y="59"/>
                  </a:cubicBezTo>
                  <a:cubicBezTo>
                    <a:pt x="40" y="78"/>
                    <a:pt x="30" y="97"/>
                    <a:pt x="20" y="117"/>
                  </a:cubicBezTo>
                  <a:cubicBezTo>
                    <a:pt x="11" y="136"/>
                    <a:pt x="11" y="155"/>
                    <a:pt x="11" y="174"/>
                  </a:cubicBezTo>
                  <a:cubicBezTo>
                    <a:pt x="11" y="184"/>
                    <a:pt x="11" y="184"/>
                    <a:pt x="11" y="184"/>
                  </a:cubicBezTo>
                  <a:cubicBezTo>
                    <a:pt x="20" y="194"/>
                    <a:pt x="20" y="194"/>
                    <a:pt x="30" y="194"/>
                  </a:cubicBezTo>
                  <a:lnTo>
                    <a:pt x="59" y="194"/>
                  </a:lnTo>
                  <a:cubicBezTo>
                    <a:pt x="69" y="194"/>
                    <a:pt x="69" y="194"/>
                    <a:pt x="78" y="184"/>
                  </a:cubicBezTo>
                  <a:cubicBezTo>
                    <a:pt x="78" y="184"/>
                    <a:pt x="78" y="184"/>
                    <a:pt x="88" y="174"/>
                  </a:cubicBezTo>
                  <a:cubicBezTo>
                    <a:pt x="88" y="165"/>
                    <a:pt x="88" y="145"/>
                    <a:pt x="98" y="136"/>
                  </a:cubicBezTo>
                  <a:cubicBezTo>
                    <a:pt x="98" y="126"/>
                    <a:pt x="107" y="117"/>
                    <a:pt x="117" y="107"/>
                  </a:cubicBezTo>
                  <a:cubicBezTo>
                    <a:pt x="126" y="97"/>
                    <a:pt x="136" y="88"/>
                    <a:pt x="146" y="88"/>
                  </a:cubicBezTo>
                  <a:cubicBezTo>
                    <a:pt x="165" y="78"/>
                    <a:pt x="175" y="78"/>
                    <a:pt x="194" y="78"/>
                  </a:cubicBezTo>
                  <a:cubicBezTo>
                    <a:pt x="233" y="78"/>
                    <a:pt x="262" y="88"/>
                    <a:pt x="271" y="107"/>
                  </a:cubicBezTo>
                  <a:cubicBezTo>
                    <a:pt x="291" y="126"/>
                    <a:pt x="300" y="145"/>
                    <a:pt x="300" y="174"/>
                  </a:cubicBezTo>
                  <a:cubicBezTo>
                    <a:pt x="300" y="194"/>
                    <a:pt x="291" y="213"/>
                    <a:pt x="291" y="232"/>
                  </a:cubicBezTo>
                  <a:cubicBezTo>
                    <a:pt x="281" y="252"/>
                    <a:pt x="271" y="261"/>
                    <a:pt x="252" y="281"/>
                  </a:cubicBezTo>
                  <a:close/>
                </a:path>
              </a:pathLst>
            </a:custGeom>
            <a:noFill/>
            <a:ln w="11350" cap="flat" cmpd="sng">
              <a:solidFill>
                <a:schemeClr val="dk1"/>
              </a:solidFill>
              <a:prstDash val="solid"/>
              <a:miter lim="966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2" name="Google Shape;472;p39"/>
            <p:cNvSpPr/>
            <p:nvPr/>
          </p:nvSpPr>
          <p:spPr>
            <a:xfrm>
              <a:off x="2491581" y="-307187"/>
              <a:ext cx="31254" cy="43948"/>
            </a:xfrm>
            <a:custGeom>
              <a:avLst/>
              <a:gdLst/>
              <a:ahLst/>
              <a:cxnLst/>
              <a:rect l="l" t="t" r="r" b="b"/>
              <a:pathLst>
                <a:path w="406" h="571" fill="none" extrusionOk="0">
                  <a:moveTo>
                    <a:pt x="396" y="135"/>
                  </a:moveTo>
                  <a:cubicBezTo>
                    <a:pt x="387" y="106"/>
                    <a:pt x="377" y="87"/>
                    <a:pt x="358" y="68"/>
                  </a:cubicBezTo>
                  <a:cubicBezTo>
                    <a:pt x="338" y="48"/>
                    <a:pt x="319" y="29"/>
                    <a:pt x="290" y="19"/>
                  </a:cubicBezTo>
                  <a:cubicBezTo>
                    <a:pt x="271" y="10"/>
                    <a:pt x="242" y="0"/>
                    <a:pt x="203" y="0"/>
                  </a:cubicBezTo>
                  <a:cubicBezTo>
                    <a:pt x="164" y="0"/>
                    <a:pt x="135" y="10"/>
                    <a:pt x="116" y="19"/>
                  </a:cubicBezTo>
                  <a:cubicBezTo>
                    <a:pt x="87" y="29"/>
                    <a:pt x="68" y="48"/>
                    <a:pt x="48" y="68"/>
                  </a:cubicBezTo>
                  <a:cubicBezTo>
                    <a:pt x="39" y="87"/>
                    <a:pt x="19" y="106"/>
                    <a:pt x="19" y="135"/>
                  </a:cubicBezTo>
                  <a:cubicBezTo>
                    <a:pt x="10" y="164"/>
                    <a:pt x="0" y="193"/>
                    <a:pt x="0" y="222"/>
                  </a:cubicBezTo>
                  <a:cubicBezTo>
                    <a:pt x="0" y="242"/>
                    <a:pt x="0" y="271"/>
                    <a:pt x="0" y="290"/>
                  </a:cubicBezTo>
                  <a:cubicBezTo>
                    <a:pt x="0" y="309"/>
                    <a:pt x="0" y="329"/>
                    <a:pt x="0" y="358"/>
                  </a:cubicBezTo>
                  <a:cubicBezTo>
                    <a:pt x="0" y="387"/>
                    <a:pt x="10" y="416"/>
                    <a:pt x="19" y="445"/>
                  </a:cubicBezTo>
                  <a:cubicBezTo>
                    <a:pt x="19" y="464"/>
                    <a:pt x="39" y="493"/>
                    <a:pt x="48" y="512"/>
                  </a:cubicBezTo>
                  <a:cubicBezTo>
                    <a:pt x="68" y="532"/>
                    <a:pt x="87" y="541"/>
                    <a:pt x="116" y="561"/>
                  </a:cubicBezTo>
                  <a:cubicBezTo>
                    <a:pt x="135" y="570"/>
                    <a:pt x="164" y="570"/>
                    <a:pt x="203" y="570"/>
                  </a:cubicBezTo>
                  <a:cubicBezTo>
                    <a:pt x="242" y="570"/>
                    <a:pt x="271" y="570"/>
                    <a:pt x="290" y="561"/>
                  </a:cubicBezTo>
                  <a:cubicBezTo>
                    <a:pt x="319" y="541"/>
                    <a:pt x="338" y="532"/>
                    <a:pt x="358" y="512"/>
                  </a:cubicBezTo>
                  <a:cubicBezTo>
                    <a:pt x="377" y="493"/>
                    <a:pt x="387" y="464"/>
                    <a:pt x="396" y="445"/>
                  </a:cubicBezTo>
                  <a:cubicBezTo>
                    <a:pt x="396" y="416"/>
                    <a:pt x="406" y="387"/>
                    <a:pt x="406" y="358"/>
                  </a:cubicBezTo>
                  <a:cubicBezTo>
                    <a:pt x="406" y="329"/>
                    <a:pt x="406" y="309"/>
                    <a:pt x="406" y="290"/>
                  </a:cubicBezTo>
                  <a:cubicBezTo>
                    <a:pt x="406" y="271"/>
                    <a:pt x="406" y="242"/>
                    <a:pt x="406" y="222"/>
                  </a:cubicBezTo>
                  <a:cubicBezTo>
                    <a:pt x="406" y="193"/>
                    <a:pt x="396" y="164"/>
                    <a:pt x="396" y="135"/>
                  </a:cubicBezTo>
                  <a:close/>
                  <a:moveTo>
                    <a:pt x="77" y="290"/>
                  </a:moveTo>
                  <a:cubicBezTo>
                    <a:pt x="77" y="271"/>
                    <a:pt x="77" y="242"/>
                    <a:pt x="77" y="222"/>
                  </a:cubicBezTo>
                  <a:cubicBezTo>
                    <a:pt x="77" y="174"/>
                    <a:pt x="87" y="135"/>
                    <a:pt x="106" y="106"/>
                  </a:cubicBezTo>
                  <a:cubicBezTo>
                    <a:pt x="135" y="87"/>
                    <a:pt x="164" y="77"/>
                    <a:pt x="203" y="77"/>
                  </a:cubicBezTo>
                  <a:cubicBezTo>
                    <a:pt x="242" y="77"/>
                    <a:pt x="280" y="87"/>
                    <a:pt x="300" y="106"/>
                  </a:cubicBezTo>
                  <a:cubicBezTo>
                    <a:pt x="319" y="135"/>
                    <a:pt x="329" y="174"/>
                    <a:pt x="329" y="222"/>
                  </a:cubicBezTo>
                  <a:cubicBezTo>
                    <a:pt x="329" y="242"/>
                    <a:pt x="329" y="271"/>
                    <a:pt x="329" y="290"/>
                  </a:cubicBezTo>
                  <a:cubicBezTo>
                    <a:pt x="329" y="309"/>
                    <a:pt x="329" y="329"/>
                    <a:pt x="329" y="358"/>
                  </a:cubicBezTo>
                  <a:cubicBezTo>
                    <a:pt x="329" y="406"/>
                    <a:pt x="319" y="445"/>
                    <a:pt x="300" y="464"/>
                  </a:cubicBezTo>
                  <a:cubicBezTo>
                    <a:pt x="280" y="493"/>
                    <a:pt x="242" y="503"/>
                    <a:pt x="203" y="503"/>
                  </a:cubicBezTo>
                  <a:cubicBezTo>
                    <a:pt x="164" y="503"/>
                    <a:pt x="135" y="493"/>
                    <a:pt x="106" y="464"/>
                  </a:cubicBezTo>
                  <a:cubicBezTo>
                    <a:pt x="87" y="445"/>
                    <a:pt x="77" y="406"/>
                    <a:pt x="77" y="358"/>
                  </a:cubicBezTo>
                  <a:cubicBezTo>
                    <a:pt x="77" y="329"/>
                    <a:pt x="77" y="309"/>
                    <a:pt x="77" y="290"/>
                  </a:cubicBezTo>
                  <a:close/>
                </a:path>
              </a:pathLst>
            </a:custGeom>
            <a:noFill/>
            <a:ln w="11350" cap="flat" cmpd="sng">
              <a:solidFill>
                <a:schemeClr val="dk1"/>
              </a:solidFill>
              <a:prstDash val="solid"/>
              <a:miter lim="966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3" name="Google Shape;473;p39"/>
            <p:cNvSpPr/>
            <p:nvPr/>
          </p:nvSpPr>
          <p:spPr>
            <a:xfrm>
              <a:off x="2528762" y="-306494"/>
              <a:ext cx="31331" cy="43256"/>
            </a:xfrm>
            <a:custGeom>
              <a:avLst/>
              <a:gdLst/>
              <a:ahLst/>
              <a:cxnLst/>
              <a:rect l="l" t="t" r="r" b="b"/>
              <a:pathLst>
                <a:path w="407" h="562" fill="none" extrusionOk="0">
                  <a:moveTo>
                    <a:pt x="68" y="407"/>
                  </a:moveTo>
                  <a:cubicBezTo>
                    <a:pt x="68" y="407"/>
                    <a:pt x="68" y="407"/>
                    <a:pt x="58" y="407"/>
                  </a:cubicBezTo>
                  <a:lnTo>
                    <a:pt x="20" y="407"/>
                  </a:lnTo>
                  <a:cubicBezTo>
                    <a:pt x="20" y="407"/>
                    <a:pt x="10" y="407"/>
                    <a:pt x="10" y="407"/>
                  </a:cubicBezTo>
                  <a:cubicBezTo>
                    <a:pt x="10" y="416"/>
                    <a:pt x="0" y="416"/>
                    <a:pt x="0" y="426"/>
                  </a:cubicBezTo>
                  <a:cubicBezTo>
                    <a:pt x="10" y="436"/>
                    <a:pt x="10" y="455"/>
                    <a:pt x="20" y="474"/>
                  </a:cubicBezTo>
                  <a:cubicBezTo>
                    <a:pt x="29" y="494"/>
                    <a:pt x="39" y="503"/>
                    <a:pt x="58" y="523"/>
                  </a:cubicBezTo>
                  <a:cubicBezTo>
                    <a:pt x="68" y="532"/>
                    <a:pt x="97" y="542"/>
                    <a:pt x="116" y="552"/>
                  </a:cubicBezTo>
                  <a:cubicBezTo>
                    <a:pt x="145" y="561"/>
                    <a:pt x="174" y="561"/>
                    <a:pt x="213" y="561"/>
                  </a:cubicBezTo>
                  <a:cubicBezTo>
                    <a:pt x="232" y="561"/>
                    <a:pt x="261" y="561"/>
                    <a:pt x="290" y="552"/>
                  </a:cubicBezTo>
                  <a:cubicBezTo>
                    <a:pt x="309" y="542"/>
                    <a:pt x="329" y="532"/>
                    <a:pt x="348" y="523"/>
                  </a:cubicBezTo>
                  <a:cubicBezTo>
                    <a:pt x="367" y="503"/>
                    <a:pt x="377" y="484"/>
                    <a:pt x="387" y="465"/>
                  </a:cubicBezTo>
                  <a:cubicBezTo>
                    <a:pt x="406" y="445"/>
                    <a:pt x="406" y="416"/>
                    <a:pt x="406" y="387"/>
                  </a:cubicBezTo>
                  <a:cubicBezTo>
                    <a:pt x="406" y="368"/>
                    <a:pt x="406" y="349"/>
                    <a:pt x="396" y="329"/>
                  </a:cubicBezTo>
                  <a:cubicBezTo>
                    <a:pt x="387" y="300"/>
                    <a:pt x="377" y="291"/>
                    <a:pt x="358" y="271"/>
                  </a:cubicBezTo>
                  <a:cubicBezTo>
                    <a:pt x="338" y="262"/>
                    <a:pt x="319" y="252"/>
                    <a:pt x="300" y="242"/>
                  </a:cubicBezTo>
                  <a:cubicBezTo>
                    <a:pt x="280" y="233"/>
                    <a:pt x="251" y="233"/>
                    <a:pt x="232" y="233"/>
                  </a:cubicBezTo>
                  <a:lnTo>
                    <a:pt x="367" y="78"/>
                  </a:lnTo>
                  <a:cubicBezTo>
                    <a:pt x="377" y="78"/>
                    <a:pt x="377" y="68"/>
                    <a:pt x="377" y="68"/>
                  </a:cubicBezTo>
                  <a:cubicBezTo>
                    <a:pt x="387" y="59"/>
                    <a:pt x="387" y="59"/>
                    <a:pt x="387" y="49"/>
                  </a:cubicBezTo>
                  <a:lnTo>
                    <a:pt x="387" y="20"/>
                  </a:lnTo>
                  <a:cubicBezTo>
                    <a:pt x="387" y="20"/>
                    <a:pt x="377" y="10"/>
                    <a:pt x="377" y="10"/>
                  </a:cubicBezTo>
                  <a:cubicBezTo>
                    <a:pt x="377" y="1"/>
                    <a:pt x="367" y="1"/>
                    <a:pt x="358" y="1"/>
                  </a:cubicBezTo>
                  <a:lnTo>
                    <a:pt x="49" y="1"/>
                  </a:lnTo>
                  <a:cubicBezTo>
                    <a:pt x="49" y="1"/>
                    <a:pt x="39" y="1"/>
                    <a:pt x="39" y="10"/>
                  </a:cubicBezTo>
                  <a:cubicBezTo>
                    <a:pt x="29" y="10"/>
                    <a:pt x="29" y="20"/>
                    <a:pt x="29" y="20"/>
                  </a:cubicBezTo>
                  <a:lnTo>
                    <a:pt x="29" y="49"/>
                  </a:lnTo>
                  <a:cubicBezTo>
                    <a:pt x="29" y="59"/>
                    <a:pt x="29" y="59"/>
                    <a:pt x="39" y="68"/>
                  </a:cubicBezTo>
                  <a:cubicBezTo>
                    <a:pt x="39" y="68"/>
                    <a:pt x="49" y="68"/>
                    <a:pt x="49" y="68"/>
                  </a:cubicBezTo>
                  <a:lnTo>
                    <a:pt x="280" y="68"/>
                  </a:lnTo>
                  <a:lnTo>
                    <a:pt x="135" y="223"/>
                  </a:lnTo>
                  <a:cubicBezTo>
                    <a:pt x="135" y="233"/>
                    <a:pt x="126" y="233"/>
                    <a:pt x="126" y="233"/>
                  </a:cubicBezTo>
                  <a:cubicBezTo>
                    <a:pt x="126" y="242"/>
                    <a:pt x="126" y="242"/>
                    <a:pt x="126" y="252"/>
                  </a:cubicBezTo>
                  <a:lnTo>
                    <a:pt x="126" y="281"/>
                  </a:lnTo>
                  <a:cubicBezTo>
                    <a:pt x="126" y="281"/>
                    <a:pt x="126" y="291"/>
                    <a:pt x="126" y="291"/>
                  </a:cubicBezTo>
                  <a:cubicBezTo>
                    <a:pt x="135" y="300"/>
                    <a:pt x="135" y="300"/>
                    <a:pt x="145" y="300"/>
                  </a:cubicBezTo>
                  <a:lnTo>
                    <a:pt x="213" y="300"/>
                  </a:lnTo>
                  <a:cubicBezTo>
                    <a:pt x="222" y="300"/>
                    <a:pt x="242" y="300"/>
                    <a:pt x="261" y="300"/>
                  </a:cubicBezTo>
                  <a:cubicBezTo>
                    <a:pt x="271" y="310"/>
                    <a:pt x="290" y="310"/>
                    <a:pt x="300" y="320"/>
                  </a:cubicBezTo>
                  <a:cubicBezTo>
                    <a:pt x="309" y="329"/>
                    <a:pt x="319" y="339"/>
                    <a:pt x="319" y="349"/>
                  </a:cubicBezTo>
                  <a:cubicBezTo>
                    <a:pt x="329" y="358"/>
                    <a:pt x="329" y="378"/>
                    <a:pt x="329" y="387"/>
                  </a:cubicBezTo>
                  <a:cubicBezTo>
                    <a:pt x="329" y="407"/>
                    <a:pt x="329" y="426"/>
                    <a:pt x="319" y="436"/>
                  </a:cubicBezTo>
                  <a:cubicBezTo>
                    <a:pt x="319" y="445"/>
                    <a:pt x="309" y="455"/>
                    <a:pt x="300" y="465"/>
                  </a:cubicBezTo>
                  <a:cubicBezTo>
                    <a:pt x="280" y="474"/>
                    <a:pt x="271" y="484"/>
                    <a:pt x="261" y="484"/>
                  </a:cubicBezTo>
                  <a:cubicBezTo>
                    <a:pt x="242" y="494"/>
                    <a:pt x="222" y="494"/>
                    <a:pt x="213" y="494"/>
                  </a:cubicBezTo>
                  <a:cubicBezTo>
                    <a:pt x="184" y="494"/>
                    <a:pt x="164" y="494"/>
                    <a:pt x="145" y="484"/>
                  </a:cubicBezTo>
                  <a:cubicBezTo>
                    <a:pt x="135" y="484"/>
                    <a:pt x="126" y="474"/>
                    <a:pt x="116" y="474"/>
                  </a:cubicBezTo>
                  <a:cubicBezTo>
                    <a:pt x="107" y="465"/>
                    <a:pt x="97" y="455"/>
                    <a:pt x="87" y="445"/>
                  </a:cubicBezTo>
                  <a:cubicBezTo>
                    <a:pt x="87" y="436"/>
                    <a:pt x="78" y="426"/>
                    <a:pt x="78" y="426"/>
                  </a:cubicBezTo>
                  <a:cubicBezTo>
                    <a:pt x="78" y="416"/>
                    <a:pt x="78" y="416"/>
                    <a:pt x="68" y="407"/>
                  </a:cubicBezTo>
                  <a:close/>
                </a:path>
              </a:pathLst>
            </a:custGeom>
            <a:noFill/>
            <a:ln w="11350" cap="flat" cmpd="sng">
              <a:solidFill>
                <a:schemeClr val="dk1"/>
              </a:solidFill>
              <a:prstDash val="solid"/>
              <a:miter lim="966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4" name="Google Shape;474;p39"/>
            <p:cNvSpPr/>
            <p:nvPr/>
          </p:nvSpPr>
          <p:spPr>
            <a:xfrm>
              <a:off x="2491581" y="322638"/>
              <a:ext cx="31254" cy="43948"/>
            </a:xfrm>
            <a:custGeom>
              <a:avLst/>
              <a:gdLst/>
              <a:ahLst/>
              <a:cxnLst/>
              <a:rect l="l" t="t" r="r" b="b"/>
              <a:pathLst>
                <a:path w="406" h="571" fill="none" extrusionOk="0">
                  <a:moveTo>
                    <a:pt x="396" y="136"/>
                  </a:moveTo>
                  <a:cubicBezTo>
                    <a:pt x="387" y="107"/>
                    <a:pt x="377" y="88"/>
                    <a:pt x="358" y="59"/>
                  </a:cubicBezTo>
                  <a:cubicBezTo>
                    <a:pt x="338" y="39"/>
                    <a:pt x="319" y="30"/>
                    <a:pt x="290" y="20"/>
                  </a:cubicBezTo>
                  <a:cubicBezTo>
                    <a:pt x="271" y="10"/>
                    <a:pt x="242" y="1"/>
                    <a:pt x="203" y="1"/>
                  </a:cubicBezTo>
                  <a:cubicBezTo>
                    <a:pt x="164" y="1"/>
                    <a:pt x="135" y="10"/>
                    <a:pt x="116" y="20"/>
                  </a:cubicBezTo>
                  <a:cubicBezTo>
                    <a:pt x="87" y="30"/>
                    <a:pt x="68" y="39"/>
                    <a:pt x="48" y="59"/>
                  </a:cubicBezTo>
                  <a:cubicBezTo>
                    <a:pt x="39" y="88"/>
                    <a:pt x="19" y="107"/>
                    <a:pt x="19" y="136"/>
                  </a:cubicBezTo>
                  <a:cubicBezTo>
                    <a:pt x="10" y="155"/>
                    <a:pt x="0" y="184"/>
                    <a:pt x="0" y="223"/>
                  </a:cubicBezTo>
                  <a:cubicBezTo>
                    <a:pt x="0" y="242"/>
                    <a:pt x="0" y="262"/>
                    <a:pt x="0" y="281"/>
                  </a:cubicBezTo>
                  <a:cubicBezTo>
                    <a:pt x="0" y="310"/>
                    <a:pt x="0" y="329"/>
                    <a:pt x="0" y="349"/>
                  </a:cubicBezTo>
                  <a:cubicBezTo>
                    <a:pt x="0" y="387"/>
                    <a:pt x="10" y="416"/>
                    <a:pt x="19" y="436"/>
                  </a:cubicBezTo>
                  <a:cubicBezTo>
                    <a:pt x="19" y="465"/>
                    <a:pt x="39" y="484"/>
                    <a:pt x="48" y="513"/>
                  </a:cubicBezTo>
                  <a:cubicBezTo>
                    <a:pt x="68" y="532"/>
                    <a:pt x="87" y="542"/>
                    <a:pt x="116" y="552"/>
                  </a:cubicBezTo>
                  <a:cubicBezTo>
                    <a:pt x="135" y="561"/>
                    <a:pt x="164" y="571"/>
                    <a:pt x="203" y="571"/>
                  </a:cubicBezTo>
                  <a:cubicBezTo>
                    <a:pt x="242" y="571"/>
                    <a:pt x="271" y="561"/>
                    <a:pt x="290" y="552"/>
                  </a:cubicBezTo>
                  <a:cubicBezTo>
                    <a:pt x="319" y="542"/>
                    <a:pt x="338" y="532"/>
                    <a:pt x="358" y="513"/>
                  </a:cubicBezTo>
                  <a:cubicBezTo>
                    <a:pt x="377" y="484"/>
                    <a:pt x="387" y="465"/>
                    <a:pt x="396" y="436"/>
                  </a:cubicBezTo>
                  <a:cubicBezTo>
                    <a:pt x="396" y="416"/>
                    <a:pt x="406" y="387"/>
                    <a:pt x="406" y="349"/>
                  </a:cubicBezTo>
                  <a:cubicBezTo>
                    <a:pt x="406" y="329"/>
                    <a:pt x="406" y="310"/>
                    <a:pt x="406" y="281"/>
                  </a:cubicBezTo>
                  <a:cubicBezTo>
                    <a:pt x="406" y="262"/>
                    <a:pt x="406" y="242"/>
                    <a:pt x="406" y="223"/>
                  </a:cubicBezTo>
                  <a:cubicBezTo>
                    <a:pt x="406" y="184"/>
                    <a:pt x="396" y="155"/>
                    <a:pt x="396" y="136"/>
                  </a:cubicBezTo>
                  <a:close/>
                  <a:moveTo>
                    <a:pt x="77" y="281"/>
                  </a:moveTo>
                  <a:cubicBezTo>
                    <a:pt x="77" y="262"/>
                    <a:pt x="77" y="242"/>
                    <a:pt x="77" y="223"/>
                  </a:cubicBezTo>
                  <a:cubicBezTo>
                    <a:pt x="77" y="165"/>
                    <a:pt x="87" y="136"/>
                    <a:pt x="106" y="107"/>
                  </a:cubicBezTo>
                  <a:cubicBezTo>
                    <a:pt x="135" y="88"/>
                    <a:pt x="164" y="68"/>
                    <a:pt x="203" y="68"/>
                  </a:cubicBezTo>
                  <a:cubicBezTo>
                    <a:pt x="242" y="68"/>
                    <a:pt x="280" y="88"/>
                    <a:pt x="300" y="107"/>
                  </a:cubicBezTo>
                  <a:cubicBezTo>
                    <a:pt x="319" y="136"/>
                    <a:pt x="329" y="165"/>
                    <a:pt x="329" y="223"/>
                  </a:cubicBezTo>
                  <a:cubicBezTo>
                    <a:pt x="329" y="242"/>
                    <a:pt x="329" y="262"/>
                    <a:pt x="329" y="281"/>
                  </a:cubicBezTo>
                  <a:cubicBezTo>
                    <a:pt x="329" y="310"/>
                    <a:pt x="329" y="329"/>
                    <a:pt x="329" y="349"/>
                  </a:cubicBezTo>
                  <a:cubicBezTo>
                    <a:pt x="329" y="407"/>
                    <a:pt x="319" y="436"/>
                    <a:pt x="300" y="465"/>
                  </a:cubicBezTo>
                  <a:cubicBezTo>
                    <a:pt x="280" y="484"/>
                    <a:pt x="242" y="503"/>
                    <a:pt x="203" y="503"/>
                  </a:cubicBezTo>
                  <a:cubicBezTo>
                    <a:pt x="164" y="503"/>
                    <a:pt x="135" y="484"/>
                    <a:pt x="106" y="465"/>
                  </a:cubicBezTo>
                  <a:cubicBezTo>
                    <a:pt x="87" y="436"/>
                    <a:pt x="77" y="407"/>
                    <a:pt x="77" y="349"/>
                  </a:cubicBezTo>
                  <a:cubicBezTo>
                    <a:pt x="77" y="329"/>
                    <a:pt x="77" y="310"/>
                    <a:pt x="77" y="281"/>
                  </a:cubicBezTo>
                  <a:close/>
                </a:path>
              </a:pathLst>
            </a:custGeom>
            <a:noFill/>
            <a:ln w="11350" cap="flat" cmpd="sng">
              <a:solidFill>
                <a:schemeClr val="dk1"/>
              </a:solidFill>
              <a:prstDash val="solid"/>
              <a:miter lim="966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5" name="Google Shape;475;p39"/>
            <p:cNvSpPr/>
            <p:nvPr/>
          </p:nvSpPr>
          <p:spPr>
            <a:xfrm>
              <a:off x="2527992" y="323408"/>
              <a:ext cx="33563" cy="42486"/>
            </a:xfrm>
            <a:custGeom>
              <a:avLst/>
              <a:gdLst/>
              <a:ahLst/>
              <a:cxnLst/>
              <a:rect l="l" t="t" r="r" b="b"/>
              <a:pathLst>
                <a:path w="436" h="552" fill="none" extrusionOk="0">
                  <a:moveTo>
                    <a:pt x="329" y="551"/>
                  </a:moveTo>
                  <a:cubicBezTo>
                    <a:pt x="339" y="551"/>
                    <a:pt x="339" y="551"/>
                    <a:pt x="348" y="551"/>
                  </a:cubicBezTo>
                  <a:cubicBezTo>
                    <a:pt x="348" y="542"/>
                    <a:pt x="348" y="542"/>
                    <a:pt x="348" y="532"/>
                  </a:cubicBezTo>
                  <a:lnTo>
                    <a:pt x="348" y="426"/>
                  </a:lnTo>
                  <a:lnTo>
                    <a:pt x="416" y="426"/>
                  </a:lnTo>
                  <a:cubicBezTo>
                    <a:pt x="426" y="426"/>
                    <a:pt x="426" y="416"/>
                    <a:pt x="435" y="416"/>
                  </a:cubicBezTo>
                  <a:cubicBezTo>
                    <a:pt x="435" y="416"/>
                    <a:pt x="435" y="406"/>
                    <a:pt x="435" y="397"/>
                  </a:cubicBezTo>
                  <a:lnTo>
                    <a:pt x="435" y="368"/>
                  </a:lnTo>
                  <a:cubicBezTo>
                    <a:pt x="435" y="368"/>
                    <a:pt x="435" y="358"/>
                    <a:pt x="435" y="358"/>
                  </a:cubicBezTo>
                  <a:cubicBezTo>
                    <a:pt x="426" y="348"/>
                    <a:pt x="426" y="348"/>
                    <a:pt x="416" y="348"/>
                  </a:cubicBezTo>
                  <a:lnTo>
                    <a:pt x="348" y="348"/>
                  </a:lnTo>
                  <a:lnTo>
                    <a:pt x="348" y="20"/>
                  </a:lnTo>
                  <a:cubicBezTo>
                    <a:pt x="348" y="10"/>
                    <a:pt x="348" y="10"/>
                    <a:pt x="348" y="0"/>
                  </a:cubicBezTo>
                  <a:cubicBezTo>
                    <a:pt x="339" y="0"/>
                    <a:pt x="339" y="0"/>
                    <a:pt x="329" y="0"/>
                  </a:cubicBezTo>
                  <a:lnTo>
                    <a:pt x="300" y="0"/>
                  </a:lnTo>
                  <a:cubicBezTo>
                    <a:pt x="290" y="0"/>
                    <a:pt x="281" y="0"/>
                    <a:pt x="281" y="0"/>
                  </a:cubicBezTo>
                  <a:cubicBezTo>
                    <a:pt x="271" y="10"/>
                    <a:pt x="271" y="10"/>
                    <a:pt x="271" y="20"/>
                  </a:cubicBezTo>
                  <a:lnTo>
                    <a:pt x="20" y="348"/>
                  </a:lnTo>
                  <a:cubicBezTo>
                    <a:pt x="10" y="348"/>
                    <a:pt x="10" y="358"/>
                    <a:pt x="10" y="358"/>
                  </a:cubicBezTo>
                  <a:cubicBezTo>
                    <a:pt x="10" y="368"/>
                    <a:pt x="1" y="368"/>
                    <a:pt x="1" y="368"/>
                  </a:cubicBezTo>
                  <a:lnTo>
                    <a:pt x="1" y="397"/>
                  </a:lnTo>
                  <a:cubicBezTo>
                    <a:pt x="1" y="406"/>
                    <a:pt x="10" y="416"/>
                    <a:pt x="10" y="416"/>
                  </a:cubicBezTo>
                  <a:cubicBezTo>
                    <a:pt x="20" y="416"/>
                    <a:pt x="20" y="426"/>
                    <a:pt x="30" y="426"/>
                  </a:cubicBezTo>
                  <a:lnTo>
                    <a:pt x="271" y="426"/>
                  </a:lnTo>
                  <a:lnTo>
                    <a:pt x="271" y="532"/>
                  </a:lnTo>
                  <a:cubicBezTo>
                    <a:pt x="271" y="542"/>
                    <a:pt x="281" y="542"/>
                    <a:pt x="281" y="551"/>
                  </a:cubicBezTo>
                  <a:cubicBezTo>
                    <a:pt x="290" y="551"/>
                    <a:pt x="290" y="551"/>
                    <a:pt x="300" y="551"/>
                  </a:cubicBezTo>
                  <a:close/>
                  <a:moveTo>
                    <a:pt x="107" y="348"/>
                  </a:moveTo>
                  <a:lnTo>
                    <a:pt x="271" y="126"/>
                  </a:lnTo>
                  <a:lnTo>
                    <a:pt x="271" y="348"/>
                  </a:lnTo>
                  <a:close/>
                </a:path>
              </a:pathLst>
            </a:custGeom>
            <a:noFill/>
            <a:ln w="11350" cap="flat" cmpd="sng">
              <a:solidFill>
                <a:schemeClr val="dk1"/>
              </a:solidFill>
              <a:prstDash val="solid"/>
              <a:miter lim="966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ackground ">
  <p:cSld name="CUSTOM_1_1_1">
    <p:spTree>
      <p:nvGrpSpPr>
        <p:cNvPr id="476" name="Shape 476"/>
        <p:cNvGrpSpPr/>
        <p:nvPr/>
      </p:nvGrpSpPr>
      <p:grpSpPr>
        <a:xfrm>
          <a:off x="0" y="0"/>
          <a:ext cx="0" cy="0"/>
          <a:chOff x="0" y="0"/>
          <a:chExt cx="0" cy="0"/>
        </a:xfrm>
      </p:grpSpPr>
      <p:sp>
        <p:nvSpPr>
          <p:cNvPr id="477" name="Google Shape;477;p40"/>
          <p:cNvSpPr/>
          <p:nvPr/>
        </p:nvSpPr>
        <p:spPr>
          <a:xfrm>
            <a:off x="0" y="0"/>
            <a:ext cx="9144000" cy="5143500"/>
          </a:xfrm>
          <a:prstGeom prst="rect">
            <a:avLst/>
          </a:prstGeom>
          <a:solidFill>
            <a:srgbClr val="010C1D">
              <a:alpha val="84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pic>
        <p:nvPicPr>
          <p:cNvPr id="478" name="Google Shape;478;p40"/>
          <p:cNvPicPr preferRelativeResize="0"/>
          <p:nvPr/>
        </p:nvPicPr>
        <p:blipFill>
          <a:blip r:embed="rId2"/>
          <a:stretch>
            <a:fillRect/>
          </a:stretch>
        </p:blipFill>
        <p:spPr>
          <a:xfrm>
            <a:off x="-737550" y="-723950"/>
            <a:ext cx="10711301" cy="6591401"/>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ColTx" matchingName="Title and two columns">
  <p:cSld name="TITLE_AND_TWO_COLUMNS">
    <p:spTree>
      <p:nvGrpSpPr>
        <p:cNvPr id="47" name="Shape 47"/>
        <p:cNvGrpSpPr/>
        <p:nvPr/>
      </p:nvGrpSpPr>
      <p:grpSpPr>
        <a:xfrm>
          <a:off x="0" y="0"/>
          <a:ext cx="0" cy="0"/>
          <a:chOff x="0" y="0"/>
          <a:chExt cx="0" cy="0"/>
        </a:xfrm>
      </p:grpSpPr>
      <p:sp>
        <p:nvSpPr>
          <p:cNvPr id="48" name="Google Shape;48;p5"/>
          <p:cNvSpPr/>
          <p:nvPr/>
        </p:nvSpPr>
        <p:spPr>
          <a:xfrm>
            <a:off x="0" y="0"/>
            <a:ext cx="9144000" cy="5143500"/>
          </a:xfrm>
          <a:prstGeom prst="rect">
            <a:avLst/>
          </a:prstGeom>
          <a:solidFill>
            <a:srgbClr val="010C1D">
              <a:alpha val="84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pic>
        <p:nvPicPr>
          <p:cNvPr id="49" name="Google Shape;49;p5"/>
          <p:cNvPicPr preferRelativeResize="0"/>
          <p:nvPr/>
        </p:nvPicPr>
        <p:blipFill>
          <a:blip r:embed="rId2"/>
          <a:stretch>
            <a:fillRect/>
          </a:stretch>
        </p:blipFill>
        <p:spPr>
          <a:xfrm>
            <a:off x="-737550" y="-723950"/>
            <a:ext cx="10711301" cy="6591401"/>
          </a:xfrm>
          <a:prstGeom prst="rect">
            <a:avLst/>
          </a:prstGeom>
          <a:noFill/>
          <a:ln>
            <a:noFill/>
          </a:ln>
        </p:spPr>
      </p:pic>
      <p:sp>
        <p:nvSpPr>
          <p:cNvPr id="50" name="Google Shape;50;p5"/>
          <p:cNvSpPr txBox="1"/>
          <p:nvPr>
            <p:ph type="title"/>
          </p:nvPr>
        </p:nvSpPr>
        <p:spPr>
          <a:xfrm>
            <a:off x="713225" y="539500"/>
            <a:ext cx="7717500" cy="572700"/>
          </a:xfrm>
          <a:prstGeom prst="rect">
            <a:avLst/>
          </a:prstGeom>
          <a:effectLst>
            <a:outerShdw blurRad="400050" dist="38100" dir="5400000" algn="bl" rotWithShape="0">
              <a:schemeClr val="accent3">
                <a:alpha val="94000"/>
              </a:schemeClr>
            </a:outerShdw>
          </a:effectLst>
        </p:spPr>
        <p:txBody>
          <a:bodyPr spcFirstLastPara="1" wrap="square" lIns="91425" tIns="91425" rIns="91425" bIns="91425" anchor="ctr" anchorCtr="0">
            <a:noAutofit/>
          </a:bodyPr>
          <a:lstStyle>
            <a:lvl1pPr lvl="0">
              <a:spcBef>
                <a:spcPts val="0"/>
              </a:spcBef>
              <a:spcAft>
                <a:spcPts val="0"/>
              </a:spcAft>
              <a:buSzPts val="2800"/>
              <a:buNone/>
              <a:defRPr sz="30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51" name="Google Shape;51;p5"/>
          <p:cNvSpPr txBox="1"/>
          <p:nvPr>
            <p:ph type="body" idx="1"/>
          </p:nvPr>
        </p:nvSpPr>
        <p:spPr>
          <a:xfrm>
            <a:off x="1318900" y="2665365"/>
            <a:ext cx="2490600" cy="998100"/>
          </a:xfrm>
          <a:prstGeom prst="rect">
            <a:avLst/>
          </a:prstGeom>
        </p:spPr>
        <p:txBody>
          <a:bodyPr spcFirstLastPara="1" wrap="square" lIns="91425" tIns="91425" rIns="91425" bIns="91425" anchor="t" anchorCtr="0">
            <a:noAutofit/>
          </a:bodyPr>
          <a:lstStyle>
            <a:lvl1pPr marL="457200" lvl="0" indent="-317500" algn="ctr" rtl="0">
              <a:spcBef>
                <a:spcPts val="0"/>
              </a:spcBef>
              <a:spcAft>
                <a:spcPts val="0"/>
              </a:spcAft>
              <a:buClr>
                <a:schemeClr val="dk1"/>
              </a:buClr>
              <a:buSzPts val="1400"/>
              <a:buChar char="●"/>
              <a:defRPr sz="1400">
                <a:solidFill>
                  <a:schemeClr val="dk1"/>
                </a:solidFill>
              </a:defRPr>
            </a:lvl1pPr>
            <a:lvl2pPr marL="914400" lvl="1" indent="-304800" rtl="0">
              <a:spcBef>
                <a:spcPts val="0"/>
              </a:spcBef>
              <a:spcAft>
                <a:spcPts val="0"/>
              </a:spcAft>
              <a:buClr>
                <a:schemeClr val="dk1"/>
              </a:buClr>
              <a:buSzPts val="1200"/>
              <a:buChar char="○"/>
              <a:defRPr sz="1200">
                <a:solidFill>
                  <a:schemeClr val="dk1"/>
                </a:solidFill>
              </a:defRPr>
            </a:lvl2pPr>
            <a:lvl3pPr marL="1371600" lvl="2" indent="-304800" rtl="0">
              <a:spcBef>
                <a:spcPts val="0"/>
              </a:spcBef>
              <a:spcAft>
                <a:spcPts val="0"/>
              </a:spcAft>
              <a:buClr>
                <a:schemeClr val="dk1"/>
              </a:buClr>
              <a:buSzPts val="1200"/>
              <a:buChar char="■"/>
              <a:defRPr sz="1200">
                <a:solidFill>
                  <a:schemeClr val="dk1"/>
                </a:solidFill>
              </a:defRPr>
            </a:lvl3pPr>
            <a:lvl4pPr marL="1828800" lvl="3" indent="-304800" rtl="0">
              <a:spcBef>
                <a:spcPts val="0"/>
              </a:spcBef>
              <a:spcAft>
                <a:spcPts val="0"/>
              </a:spcAft>
              <a:buClr>
                <a:schemeClr val="dk1"/>
              </a:buClr>
              <a:buSzPts val="1200"/>
              <a:buChar char="●"/>
              <a:defRPr sz="1200">
                <a:solidFill>
                  <a:schemeClr val="dk1"/>
                </a:solidFill>
              </a:defRPr>
            </a:lvl4pPr>
            <a:lvl5pPr marL="2286000" lvl="4" indent="-304800" rtl="0">
              <a:spcBef>
                <a:spcPts val="0"/>
              </a:spcBef>
              <a:spcAft>
                <a:spcPts val="0"/>
              </a:spcAft>
              <a:buClr>
                <a:schemeClr val="dk1"/>
              </a:buClr>
              <a:buSzPts val="1200"/>
              <a:buChar char="○"/>
              <a:defRPr sz="1200">
                <a:solidFill>
                  <a:schemeClr val="dk1"/>
                </a:solidFill>
              </a:defRPr>
            </a:lvl5pPr>
            <a:lvl6pPr marL="2743200" lvl="5" indent="-304800" rtl="0">
              <a:spcBef>
                <a:spcPts val="0"/>
              </a:spcBef>
              <a:spcAft>
                <a:spcPts val="0"/>
              </a:spcAft>
              <a:buClr>
                <a:schemeClr val="dk1"/>
              </a:buClr>
              <a:buSzPts val="1200"/>
              <a:buChar char="■"/>
              <a:defRPr sz="1200">
                <a:solidFill>
                  <a:schemeClr val="dk1"/>
                </a:solidFill>
              </a:defRPr>
            </a:lvl6pPr>
            <a:lvl7pPr marL="3200400" lvl="6" indent="-304800" rtl="0">
              <a:spcBef>
                <a:spcPts val="0"/>
              </a:spcBef>
              <a:spcAft>
                <a:spcPts val="0"/>
              </a:spcAft>
              <a:buClr>
                <a:schemeClr val="dk1"/>
              </a:buClr>
              <a:buSzPts val="1200"/>
              <a:buChar char="●"/>
              <a:defRPr sz="1200">
                <a:solidFill>
                  <a:schemeClr val="dk1"/>
                </a:solidFill>
              </a:defRPr>
            </a:lvl7pPr>
            <a:lvl8pPr marL="3657600" lvl="7" indent="-304800" rtl="0">
              <a:spcBef>
                <a:spcPts val="0"/>
              </a:spcBef>
              <a:spcAft>
                <a:spcPts val="0"/>
              </a:spcAft>
              <a:buClr>
                <a:schemeClr val="dk1"/>
              </a:buClr>
              <a:buSzPts val="1200"/>
              <a:buChar char="○"/>
              <a:defRPr sz="1200">
                <a:solidFill>
                  <a:schemeClr val="dk1"/>
                </a:solidFill>
              </a:defRPr>
            </a:lvl8pPr>
            <a:lvl9pPr marL="4114800" lvl="8" indent="-304800" rtl="0">
              <a:spcBef>
                <a:spcPts val="0"/>
              </a:spcBef>
              <a:spcAft>
                <a:spcPts val="0"/>
              </a:spcAft>
              <a:buClr>
                <a:schemeClr val="dk1"/>
              </a:buClr>
              <a:buSzPts val="1200"/>
              <a:buChar char="■"/>
              <a:defRPr sz="1200">
                <a:solidFill>
                  <a:schemeClr val="dk1"/>
                </a:solidFill>
              </a:defRPr>
            </a:lvl9pPr>
          </a:lstStyle>
          <a:p/>
        </p:txBody>
      </p:sp>
      <p:sp>
        <p:nvSpPr>
          <p:cNvPr id="52" name="Google Shape;52;p5"/>
          <p:cNvSpPr txBox="1"/>
          <p:nvPr>
            <p:ph type="body" idx="2"/>
          </p:nvPr>
        </p:nvSpPr>
        <p:spPr>
          <a:xfrm>
            <a:off x="5337900" y="2665365"/>
            <a:ext cx="2490600" cy="998100"/>
          </a:xfrm>
          <a:prstGeom prst="rect">
            <a:avLst/>
          </a:prstGeom>
        </p:spPr>
        <p:txBody>
          <a:bodyPr spcFirstLastPara="1" wrap="square" lIns="91425" tIns="91425" rIns="91425" bIns="91425" anchor="t" anchorCtr="0">
            <a:noAutofit/>
          </a:bodyPr>
          <a:lstStyle>
            <a:lvl1pPr marL="457200" lvl="0" indent="-317500" algn="ctr" rtl="0">
              <a:spcBef>
                <a:spcPts val="0"/>
              </a:spcBef>
              <a:spcAft>
                <a:spcPts val="0"/>
              </a:spcAft>
              <a:buClr>
                <a:schemeClr val="dk1"/>
              </a:buClr>
              <a:buSzPts val="1400"/>
              <a:buChar char="●"/>
              <a:defRPr sz="1400">
                <a:solidFill>
                  <a:schemeClr val="dk1"/>
                </a:solidFill>
              </a:defRPr>
            </a:lvl1pPr>
            <a:lvl2pPr marL="914400" lvl="1" indent="-304800" rtl="0">
              <a:spcBef>
                <a:spcPts val="0"/>
              </a:spcBef>
              <a:spcAft>
                <a:spcPts val="0"/>
              </a:spcAft>
              <a:buClr>
                <a:schemeClr val="dk1"/>
              </a:buClr>
              <a:buSzPts val="1200"/>
              <a:buChar char="○"/>
              <a:defRPr sz="1200">
                <a:solidFill>
                  <a:schemeClr val="dk1"/>
                </a:solidFill>
              </a:defRPr>
            </a:lvl2pPr>
            <a:lvl3pPr marL="1371600" lvl="2" indent="-304800" rtl="0">
              <a:spcBef>
                <a:spcPts val="0"/>
              </a:spcBef>
              <a:spcAft>
                <a:spcPts val="0"/>
              </a:spcAft>
              <a:buClr>
                <a:schemeClr val="dk1"/>
              </a:buClr>
              <a:buSzPts val="1200"/>
              <a:buChar char="■"/>
              <a:defRPr sz="1200">
                <a:solidFill>
                  <a:schemeClr val="dk1"/>
                </a:solidFill>
              </a:defRPr>
            </a:lvl3pPr>
            <a:lvl4pPr marL="1828800" lvl="3" indent="-304800" rtl="0">
              <a:spcBef>
                <a:spcPts val="0"/>
              </a:spcBef>
              <a:spcAft>
                <a:spcPts val="0"/>
              </a:spcAft>
              <a:buClr>
                <a:schemeClr val="dk1"/>
              </a:buClr>
              <a:buSzPts val="1200"/>
              <a:buChar char="●"/>
              <a:defRPr sz="1200">
                <a:solidFill>
                  <a:schemeClr val="dk1"/>
                </a:solidFill>
              </a:defRPr>
            </a:lvl4pPr>
            <a:lvl5pPr marL="2286000" lvl="4" indent="-304800" rtl="0">
              <a:spcBef>
                <a:spcPts val="0"/>
              </a:spcBef>
              <a:spcAft>
                <a:spcPts val="0"/>
              </a:spcAft>
              <a:buClr>
                <a:schemeClr val="dk1"/>
              </a:buClr>
              <a:buSzPts val="1200"/>
              <a:buChar char="○"/>
              <a:defRPr sz="1200">
                <a:solidFill>
                  <a:schemeClr val="dk1"/>
                </a:solidFill>
              </a:defRPr>
            </a:lvl5pPr>
            <a:lvl6pPr marL="2743200" lvl="5" indent="-304800" rtl="0">
              <a:spcBef>
                <a:spcPts val="0"/>
              </a:spcBef>
              <a:spcAft>
                <a:spcPts val="0"/>
              </a:spcAft>
              <a:buClr>
                <a:schemeClr val="dk1"/>
              </a:buClr>
              <a:buSzPts val="1200"/>
              <a:buChar char="■"/>
              <a:defRPr sz="1200">
                <a:solidFill>
                  <a:schemeClr val="dk1"/>
                </a:solidFill>
              </a:defRPr>
            </a:lvl6pPr>
            <a:lvl7pPr marL="3200400" lvl="6" indent="-304800" rtl="0">
              <a:spcBef>
                <a:spcPts val="0"/>
              </a:spcBef>
              <a:spcAft>
                <a:spcPts val="0"/>
              </a:spcAft>
              <a:buClr>
                <a:schemeClr val="dk1"/>
              </a:buClr>
              <a:buSzPts val="1200"/>
              <a:buChar char="●"/>
              <a:defRPr sz="1200">
                <a:solidFill>
                  <a:schemeClr val="dk1"/>
                </a:solidFill>
              </a:defRPr>
            </a:lvl7pPr>
            <a:lvl8pPr marL="3657600" lvl="7" indent="-304800" rtl="0">
              <a:spcBef>
                <a:spcPts val="0"/>
              </a:spcBef>
              <a:spcAft>
                <a:spcPts val="0"/>
              </a:spcAft>
              <a:buClr>
                <a:schemeClr val="dk1"/>
              </a:buClr>
              <a:buSzPts val="1200"/>
              <a:buChar char="○"/>
              <a:defRPr sz="1200">
                <a:solidFill>
                  <a:schemeClr val="dk1"/>
                </a:solidFill>
              </a:defRPr>
            </a:lvl8pPr>
            <a:lvl9pPr marL="4114800" lvl="8" indent="-304800" rtl="0">
              <a:spcBef>
                <a:spcPts val="0"/>
              </a:spcBef>
              <a:spcAft>
                <a:spcPts val="0"/>
              </a:spcAft>
              <a:buClr>
                <a:schemeClr val="dk1"/>
              </a:buClr>
              <a:buSzPts val="1200"/>
              <a:buChar char="■"/>
              <a:defRPr sz="1200">
                <a:solidFill>
                  <a:schemeClr val="dk1"/>
                </a:solidFill>
              </a:defRPr>
            </a:lvl9pPr>
          </a:lstStyle>
          <a:p/>
        </p:txBody>
      </p:sp>
      <p:sp>
        <p:nvSpPr>
          <p:cNvPr id="53" name="Google Shape;53;p5"/>
          <p:cNvSpPr txBox="1"/>
          <p:nvPr>
            <p:ph type="title" idx="3"/>
          </p:nvPr>
        </p:nvSpPr>
        <p:spPr>
          <a:xfrm>
            <a:off x="1315447" y="2182850"/>
            <a:ext cx="2490600" cy="5727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p:txBody>
      </p:sp>
      <p:sp>
        <p:nvSpPr>
          <p:cNvPr id="54" name="Google Shape;54;p5"/>
          <p:cNvSpPr txBox="1"/>
          <p:nvPr>
            <p:ph type="title" idx="4"/>
          </p:nvPr>
        </p:nvSpPr>
        <p:spPr>
          <a:xfrm>
            <a:off x="5334450" y="2182850"/>
            <a:ext cx="2490600" cy="5727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p:txBody>
      </p:sp>
      <p:sp>
        <p:nvSpPr>
          <p:cNvPr id="55" name="Google Shape;55;p5"/>
          <p:cNvSpPr/>
          <p:nvPr/>
        </p:nvSpPr>
        <p:spPr>
          <a:xfrm>
            <a:off x="4602075" y="539500"/>
            <a:ext cx="3991200" cy="4069200"/>
          </a:xfrm>
          <a:prstGeom prst="rect">
            <a:avLst/>
          </a:prstGeom>
          <a:noFill/>
          <a:ln w="9525" cap="flat" cmpd="sng">
            <a:solidFill>
              <a:srgbClr val="A4C2F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pic>
        <p:nvPicPr>
          <p:cNvPr id="56" name="Google Shape;56;p5"/>
          <p:cNvPicPr preferRelativeResize="0"/>
          <p:nvPr/>
        </p:nvPicPr>
        <p:blipFill>
          <a:blip r:embed="rId3"/>
          <a:stretch>
            <a:fillRect/>
          </a:stretch>
        </p:blipFill>
        <p:spPr>
          <a:xfrm>
            <a:off x="4171700" y="700025"/>
            <a:ext cx="4851926" cy="1183875"/>
          </a:xfrm>
          <a:prstGeom prst="rect">
            <a:avLst/>
          </a:prstGeom>
          <a:noFill/>
          <a:ln>
            <a:noFill/>
          </a:ln>
        </p:spPr>
      </p:pic>
      <p:sp>
        <p:nvSpPr>
          <p:cNvPr id="57" name="Google Shape;57;p5"/>
          <p:cNvSpPr/>
          <p:nvPr/>
        </p:nvSpPr>
        <p:spPr>
          <a:xfrm>
            <a:off x="550475" y="539500"/>
            <a:ext cx="3991200" cy="4069200"/>
          </a:xfrm>
          <a:prstGeom prst="rect">
            <a:avLst/>
          </a:prstGeom>
          <a:no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cxnSp>
        <p:nvCxnSpPr>
          <p:cNvPr id="58" name="Google Shape;58;p5"/>
          <p:cNvCxnSpPr/>
          <p:nvPr/>
        </p:nvCxnSpPr>
        <p:spPr>
          <a:xfrm>
            <a:off x="4619100" y="1566850"/>
            <a:ext cx="3978000" cy="0"/>
          </a:xfrm>
          <a:prstGeom prst="straightConnector1">
            <a:avLst/>
          </a:prstGeom>
          <a:noFill/>
          <a:ln w="9525" cap="flat" cmpd="sng">
            <a:solidFill>
              <a:schemeClr val="accent3"/>
            </a:solidFill>
            <a:prstDash val="solid"/>
            <a:round/>
            <a:headEnd type="none" w="med" len="med"/>
            <a:tailEnd type="none" w="med" len="med"/>
          </a:ln>
        </p:spPr>
      </p:cxnSp>
      <p:grpSp>
        <p:nvGrpSpPr>
          <p:cNvPr id="59" name="Google Shape;59;p5"/>
          <p:cNvGrpSpPr/>
          <p:nvPr/>
        </p:nvGrpSpPr>
        <p:grpSpPr>
          <a:xfrm rot="5400000">
            <a:off x="6544319" y="-1127782"/>
            <a:ext cx="106676" cy="3907251"/>
            <a:chOff x="988238" y="2172950"/>
            <a:chExt cx="22725" cy="832375"/>
          </a:xfrm>
        </p:grpSpPr>
        <p:sp>
          <p:nvSpPr>
            <p:cNvPr id="60" name="Google Shape;60;p5"/>
            <p:cNvSpPr/>
            <p:nvPr/>
          </p:nvSpPr>
          <p:spPr>
            <a:xfrm>
              <a:off x="988238" y="2172950"/>
              <a:ext cx="10150" cy="14275"/>
            </a:xfrm>
            <a:custGeom>
              <a:avLst/>
              <a:gdLst/>
              <a:ahLst/>
              <a:cxnLst/>
              <a:rect l="l" t="t" r="r" b="b"/>
              <a:pathLst>
                <a:path w="406" h="571" fill="none" extrusionOk="0">
                  <a:moveTo>
                    <a:pt x="396" y="135"/>
                  </a:moveTo>
                  <a:cubicBezTo>
                    <a:pt x="387" y="106"/>
                    <a:pt x="377" y="87"/>
                    <a:pt x="358" y="68"/>
                  </a:cubicBezTo>
                  <a:cubicBezTo>
                    <a:pt x="338" y="48"/>
                    <a:pt x="319" y="29"/>
                    <a:pt x="290" y="19"/>
                  </a:cubicBezTo>
                  <a:cubicBezTo>
                    <a:pt x="271" y="10"/>
                    <a:pt x="242" y="0"/>
                    <a:pt x="203" y="0"/>
                  </a:cubicBezTo>
                  <a:cubicBezTo>
                    <a:pt x="164" y="0"/>
                    <a:pt x="135" y="10"/>
                    <a:pt x="116" y="19"/>
                  </a:cubicBezTo>
                  <a:cubicBezTo>
                    <a:pt x="87" y="29"/>
                    <a:pt x="68" y="48"/>
                    <a:pt x="48" y="68"/>
                  </a:cubicBezTo>
                  <a:cubicBezTo>
                    <a:pt x="39" y="87"/>
                    <a:pt x="19" y="106"/>
                    <a:pt x="19" y="135"/>
                  </a:cubicBezTo>
                  <a:cubicBezTo>
                    <a:pt x="10" y="155"/>
                    <a:pt x="0" y="184"/>
                    <a:pt x="0" y="222"/>
                  </a:cubicBezTo>
                  <a:cubicBezTo>
                    <a:pt x="0" y="242"/>
                    <a:pt x="0" y="261"/>
                    <a:pt x="0" y="290"/>
                  </a:cubicBezTo>
                  <a:cubicBezTo>
                    <a:pt x="0" y="309"/>
                    <a:pt x="0" y="329"/>
                    <a:pt x="0" y="348"/>
                  </a:cubicBezTo>
                  <a:cubicBezTo>
                    <a:pt x="0" y="386"/>
                    <a:pt x="10" y="415"/>
                    <a:pt x="19" y="435"/>
                  </a:cubicBezTo>
                  <a:cubicBezTo>
                    <a:pt x="19" y="464"/>
                    <a:pt x="39" y="493"/>
                    <a:pt x="48" y="512"/>
                  </a:cubicBezTo>
                  <a:cubicBezTo>
                    <a:pt x="68" y="531"/>
                    <a:pt x="87" y="541"/>
                    <a:pt x="116" y="551"/>
                  </a:cubicBezTo>
                  <a:cubicBezTo>
                    <a:pt x="135" y="560"/>
                    <a:pt x="164" y="570"/>
                    <a:pt x="203" y="570"/>
                  </a:cubicBezTo>
                  <a:cubicBezTo>
                    <a:pt x="242" y="570"/>
                    <a:pt x="271" y="560"/>
                    <a:pt x="290" y="551"/>
                  </a:cubicBezTo>
                  <a:cubicBezTo>
                    <a:pt x="319" y="541"/>
                    <a:pt x="338" y="531"/>
                    <a:pt x="358" y="512"/>
                  </a:cubicBezTo>
                  <a:cubicBezTo>
                    <a:pt x="377" y="493"/>
                    <a:pt x="387" y="464"/>
                    <a:pt x="396" y="435"/>
                  </a:cubicBezTo>
                  <a:cubicBezTo>
                    <a:pt x="396" y="415"/>
                    <a:pt x="406" y="386"/>
                    <a:pt x="406" y="348"/>
                  </a:cubicBezTo>
                  <a:cubicBezTo>
                    <a:pt x="406" y="329"/>
                    <a:pt x="406" y="309"/>
                    <a:pt x="406" y="290"/>
                  </a:cubicBezTo>
                  <a:cubicBezTo>
                    <a:pt x="406" y="261"/>
                    <a:pt x="406" y="242"/>
                    <a:pt x="406" y="222"/>
                  </a:cubicBezTo>
                  <a:cubicBezTo>
                    <a:pt x="406" y="184"/>
                    <a:pt x="396" y="155"/>
                    <a:pt x="396" y="135"/>
                  </a:cubicBezTo>
                  <a:close/>
                  <a:moveTo>
                    <a:pt x="77" y="290"/>
                  </a:moveTo>
                  <a:cubicBezTo>
                    <a:pt x="77" y="261"/>
                    <a:pt x="77" y="242"/>
                    <a:pt x="77" y="222"/>
                  </a:cubicBezTo>
                  <a:cubicBezTo>
                    <a:pt x="77" y="164"/>
                    <a:pt x="87" y="135"/>
                    <a:pt x="106" y="106"/>
                  </a:cubicBezTo>
                  <a:cubicBezTo>
                    <a:pt x="135" y="87"/>
                    <a:pt x="164" y="68"/>
                    <a:pt x="203" y="68"/>
                  </a:cubicBezTo>
                  <a:cubicBezTo>
                    <a:pt x="242" y="68"/>
                    <a:pt x="280" y="87"/>
                    <a:pt x="300" y="106"/>
                  </a:cubicBezTo>
                  <a:cubicBezTo>
                    <a:pt x="319" y="135"/>
                    <a:pt x="329" y="164"/>
                    <a:pt x="329" y="222"/>
                  </a:cubicBezTo>
                  <a:cubicBezTo>
                    <a:pt x="329" y="242"/>
                    <a:pt x="329" y="261"/>
                    <a:pt x="329" y="290"/>
                  </a:cubicBezTo>
                  <a:cubicBezTo>
                    <a:pt x="329" y="309"/>
                    <a:pt x="329" y="329"/>
                    <a:pt x="329" y="348"/>
                  </a:cubicBezTo>
                  <a:cubicBezTo>
                    <a:pt x="329" y="406"/>
                    <a:pt x="319" y="435"/>
                    <a:pt x="300" y="464"/>
                  </a:cubicBezTo>
                  <a:cubicBezTo>
                    <a:pt x="280" y="483"/>
                    <a:pt x="242" y="502"/>
                    <a:pt x="203" y="502"/>
                  </a:cubicBezTo>
                  <a:cubicBezTo>
                    <a:pt x="164" y="502"/>
                    <a:pt x="135" y="483"/>
                    <a:pt x="106" y="464"/>
                  </a:cubicBezTo>
                  <a:cubicBezTo>
                    <a:pt x="87" y="435"/>
                    <a:pt x="77" y="406"/>
                    <a:pt x="77" y="348"/>
                  </a:cubicBezTo>
                  <a:cubicBezTo>
                    <a:pt x="77" y="329"/>
                    <a:pt x="77" y="309"/>
                    <a:pt x="77" y="290"/>
                  </a:cubicBezTo>
                  <a:close/>
                </a:path>
              </a:pathLst>
            </a:custGeom>
            <a:noFill/>
            <a:ln w="11350" cap="flat" cmpd="sng">
              <a:solidFill>
                <a:schemeClr val="dk1"/>
              </a:solidFill>
              <a:prstDash val="solid"/>
              <a:miter lim="966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1" name="Google Shape;61;p5"/>
            <p:cNvSpPr/>
            <p:nvPr/>
          </p:nvSpPr>
          <p:spPr>
            <a:xfrm>
              <a:off x="1000063" y="2173175"/>
              <a:ext cx="6550" cy="13800"/>
            </a:xfrm>
            <a:custGeom>
              <a:avLst/>
              <a:gdLst/>
              <a:ahLst/>
              <a:cxnLst/>
              <a:rect l="l" t="t" r="r" b="b"/>
              <a:pathLst>
                <a:path w="262" h="552" fill="none" extrusionOk="0">
                  <a:moveTo>
                    <a:pt x="261" y="20"/>
                  </a:moveTo>
                  <a:cubicBezTo>
                    <a:pt x="261" y="10"/>
                    <a:pt x="252" y="10"/>
                    <a:pt x="252" y="1"/>
                  </a:cubicBezTo>
                  <a:cubicBezTo>
                    <a:pt x="242" y="1"/>
                    <a:pt x="242" y="1"/>
                    <a:pt x="232" y="1"/>
                  </a:cubicBezTo>
                  <a:lnTo>
                    <a:pt x="203" y="1"/>
                  </a:lnTo>
                  <a:cubicBezTo>
                    <a:pt x="203" y="1"/>
                    <a:pt x="194" y="1"/>
                    <a:pt x="194" y="1"/>
                  </a:cubicBezTo>
                  <a:cubicBezTo>
                    <a:pt x="184" y="1"/>
                    <a:pt x="184" y="1"/>
                    <a:pt x="174" y="1"/>
                  </a:cubicBezTo>
                  <a:lnTo>
                    <a:pt x="10" y="136"/>
                  </a:lnTo>
                  <a:cubicBezTo>
                    <a:pt x="1" y="136"/>
                    <a:pt x="1" y="146"/>
                    <a:pt x="1" y="146"/>
                  </a:cubicBezTo>
                  <a:cubicBezTo>
                    <a:pt x="1" y="155"/>
                    <a:pt x="1" y="165"/>
                    <a:pt x="1" y="165"/>
                  </a:cubicBezTo>
                  <a:lnTo>
                    <a:pt x="20" y="194"/>
                  </a:lnTo>
                  <a:cubicBezTo>
                    <a:pt x="30" y="194"/>
                    <a:pt x="30" y="194"/>
                    <a:pt x="39" y="194"/>
                  </a:cubicBezTo>
                  <a:cubicBezTo>
                    <a:pt x="39" y="194"/>
                    <a:pt x="49" y="194"/>
                    <a:pt x="49" y="194"/>
                  </a:cubicBezTo>
                  <a:lnTo>
                    <a:pt x="184" y="97"/>
                  </a:lnTo>
                  <a:lnTo>
                    <a:pt x="184" y="532"/>
                  </a:lnTo>
                  <a:cubicBezTo>
                    <a:pt x="184" y="542"/>
                    <a:pt x="184" y="542"/>
                    <a:pt x="184" y="551"/>
                  </a:cubicBezTo>
                  <a:cubicBezTo>
                    <a:pt x="194" y="551"/>
                    <a:pt x="194" y="551"/>
                    <a:pt x="203" y="551"/>
                  </a:cubicBezTo>
                  <a:lnTo>
                    <a:pt x="232" y="551"/>
                  </a:lnTo>
                  <a:cubicBezTo>
                    <a:pt x="242" y="551"/>
                    <a:pt x="242" y="551"/>
                    <a:pt x="252" y="551"/>
                  </a:cubicBezTo>
                  <a:cubicBezTo>
                    <a:pt x="252" y="542"/>
                    <a:pt x="261" y="542"/>
                    <a:pt x="261" y="532"/>
                  </a:cubicBezTo>
                  <a:close/>
                </a:path>
              </a:pathLst>
            </a:custGeom>
            <a:noFill/>
            <a:ln w="11350" cap="flat" cmpd="sng">
              <a:solidFill>
                <a:schemeClr val="dk1"/>
              </a:solidFill>
              <a:prstDash val="solid"/>
              <a:miter lim="966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 name="Google Shape;62;p5"/>
            <p:cNvSpPr/>
            <p:nvPr/>
          </p:nvSpPr>
          <p:spPr>
            <a:xfrm>
              <a:off x="988463" y="2384775"/>
              <a:ext cx="6800" cy="1725"/>
            </a:xfrm>
            <a:custGeom>
              <a:avLst/>
              <a:gdLst/>
              <a:ahLst/>
              <a:cxnLst/>
              <a:rect l="l" t="t" r="r" b="b"/>
              <a:pathLst>
                <a:path w="272" h="69" fill="none" extrusionOk="0">
                  <a:moveTo>
                    <a:pt x="252" y="68"/>
                  </a:moveTo>
                  <a:cubicBezTo>
                    <a:pt x="262" y="68"/>
                    <a:pt x="262" y="68"/>
                    <a:pt x="271" y="58"/>
                  </a:cubicBezTo>
                  <a:cubicBezTo>
                    <a:pt x="271" y="58"/>
                    <a:pt x="271" y="49"/>
                    <a:pt x="271" y="49"/>
                  </a:cubicBezTo>
                  <a:lnTo>
                    <a:pt x="271" y="20"/>
                  </a:lnTo>
                  <a:cubicBezTo>
                    <a:pt x="271" y="10"/>
                    <a:pt x="271" y="10"/>
                    <a:pt x="271" y="0"/>
                  </a:cubicBezTo>
                  <a:cubicBezTo>
                    <a:pt x="262" y="0"/>
                    <a:pt x="262" y="0"/>
                    <a:pt x="252" y="0"/>
                  </a:cubicBezTo>
                  <a:lnTo>
                    <a:pt x="20" y="0"/>
                  </a:lnTo>
                  <a:cubicBezTo>
                    <a:pt x="10" y="0"/>
                    <a:pt x="10" y="0"/>
                    <a:pt x="1" y="0"/>
                  </a:cubicBezTo>
                  <a:cubicBezTo>
                    <a:pt x="1" y="10"/>
                    <a:pt x="1" y="10"/>
                    <a:pt x="1" y="20"/>
                  </a:cubicBezTo>
                  <a:lnTo>
                    <a:pt x="1" y="49"/>
                  </a:lnTo>
                  <a:cubicBezTo>
                    <a:pt x="1" y="49"/>
                    <a:pt x="1" y="58"/>
                    <a:pt x="1" y="58"/>
                  </a:cubicBezTo>
                  <a:cubicBezTo>
                    <a:pt x="10" y="68"/>
                    <a:pt x="10" y="68"/>
                    <a:pt x="20" y="68"/>
                  </a:cubicBezTo>
                  <a:close/>
                </a:path>
              </a:pathLst>
            </a:custGeom>
            <a:noFill/>
            <a:ln w="11350" cap="flat" cmpd="sng">
              <a:solidFill>
                <a:schemeClr val="dk1"/>
              </a:solidFill>
              <a:prstDash val="solid"/>
              <a:miter lim="966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 name="Google Shape;63;p5"/>
            <p:cNvSpPr/>
            <p:nvPr/>
          </p:nvSpPr>
          <p:spPr>
            <a:xfrm>
              <a:off x="988238" y="2581875"/>
              <a:ext cx="10150" cy="14525"/>
            </a:xfrm>
            <a:custGeom>
              <a:avLst/>
              <a:gdLst/>
              <a:ahLst/>
              <a:cxnLst/>
              <a:rect l="l" t="t" r="r" b="b"/>
              <a:pathLst>
                <a:path w="406" h="581" fill="none" extrusionOk="0">
                  <a:moveTo>
                    <a:pt x="396" y="136"/>
                  </a:moveTo>
                  <a:cubicBezTo>
                    <a:pt x="387" y="107"/>
                    <a:pt x="377" y="88"/>
                    <a:pt x="358" y="68"/>
                  </a:cubicBezTo>
                  <a:cubicBezTo>
                    <a:pt x="338" y="49"/>
                    <a:pt x="319" y="30"/>
                    <a:pt x="290" y="20"/>
                  </a:cubicBezTo>
                  <a:cubicBezTo>
                    <a:pt x="271" y="10"/>
                    <a:pt x="242" y="1"/>
                    <a:pt x="203" y="1"/>
                  </a:cubicBezTo>
                  <a:cubicBezTo>
                    <a:pt x="164" y="1"/>
                    <a:pt x="135" y="10"/>
                    <a:pt x="116" y="20"/>
                  </a:cubicBezTo>
                  <a:cubicBezTo>
                    <a:pt x="87" y="30"/>
                    <a:pt x="68" y="49"/>
                    <a:pt x="48" y="68"/>
                  </a:cubicBezTo>
                  <a:cubicBezTo>
                    <a:pt x="39" y="88"/>
                    <a:pt x="19" y="107"/>
                    <a:pt x="19" y="136"/>
                  </a:cubicBezTo>
                  <a:cubicBezTo>
                    <a:pt x="10" y="165"/>
                    <a:pt x="0" y="194"/>
                    <a:pt x="0" y="223"/>
                  </a:cubicBezTo>
                  <a:cubicBezTo>
                    <a:pt x="0" y="252"/>
                    <a:pt x="0" y="271"/>
                    <a:pt x="0" y="290"/>
                  </a:cubicBezTo>
                  <a:cubicBezTo>
                    <a:pt x="0" y="310"/>
                    <a:pt x="0" y="329"/>
                    <a:pt x="0" y="358"/>
                  </a:cubicBezTo>
                  <a:cubicBezTo>
                    <a:pt x="0" y="387"/>
                    <a:pt x="10" y="416"/>
                    <a:pt x="19" y="445"/>
                  </a:cubicBezTo>
                  <a:cubicBezTo>
                    <a:pt x="19" y="474"/>
                    <a:pt x="39" y="493"/>
                    <a:pt x="48" y="513"/>
                  </a:cubicBezTo>
                  <a:cubicBezTo>
                    <a:pt x="68" y="532"/>
                    <a:pt x="87" y="551"/>
                    <a:pt x="116" y="561"/>
                  </a:cubicBezTo>
                  <a:cubicBezTo>
                    <a:pt x="135" y="571"/>
                    <a:pt x="164" y="580"/>
                    <a:pt x="203" y="580"/>
                  </a:cubicBezTo>
                  <a:cubicBezTo>
                    <a:pt x="242" y="580"/>
                    <a:pt x="271" y="571"/>
                    <a:pt x="290" y="561"/>
                  </a:cubicBezTo>
                  <a:cubicBezTo>
                    <a:pt x="319" y="551"/>
                    <a:pt x="338" y="532"/>
                    <a:pt x="358" y="513"/>
                  </a:cubicBezTo>
                  <a:cubicBezTo>
                    <a:pt x="377" y="493"/>
                    <a:pt x="387" y="474"/>
                    <a:pt x="396" y="445"/>
                  </a:cubicBezTo>
                  <a:cubicBezTo>
                    <a:pt x="396" y="416"/>
                    <a:pt x="406" y="387"/>
                    <a:pt x="406" y="358"/>
                  </a:cubicBezTo>
                  <a:cubicBezTo>
                    <a:pt x="406" y="329"/>
                    <a:pt x="406" y="310"/>
                    <a:pt x="406" y="290"/>
                  </a:cubicBezTo>
                  <a:cubicBezTo>
                    <a:pt x="406" y="271"/>
                    <a:pt x="406" y="252"/>
                    <a:pt x="406" y="223"/>
                  </a:cubicBezTo>
                  <a:cubicBezTo>
                    <a:pt x="406" y="194"/>
                    <a:pt x="396" y="165"/>
                    <a:pt x="396" y="136"/>
                  </a:cubicBezTo>
                  <a:close/>
                  <a:moveTo>
                    <a:pt x="77" y="290"/>
                  </a:moveTo>
                  <a:cubicBezTo>
                    <a:pt x="77" y="271"/>
                    <a:pt x="77" y="252"/>
                    <a:pt x="77" y="223"/>
                  </a:cubicBezTo>
                  <a:cubicBezTo>
                    <a:pt x="77" y="174"/>
                    <a:pt x="87" y="136"/>
                    <a:pt x="106" y="117"/>
                  </a:cubicBezTo>
                  <a:cubicBezTo>
                    <a:pt x="135" y="88"/>
                    <a:pt x="164" y="78"/>
                    <a:pt x="203" y="78"/>
                  </a:cubicBezTo>
                  <a:cubicBezTo>
                    <a:pt x="242" y="78"/>
                    <a:pt x="280" y="88"/>
                    <a:pt x="300" y="117"/>
                  </a:cubicBezTo>
                  <a:cubicBezTo>
                    <a:pt x="319" y="136"/>
                    <a:pt x="329" y="174"/>
                    <a:pt x="329" y="223"/>
                  </a:cubicBezTo>
                  <a:cubicBezTo>
                    <a:pt x="329" y="252"/>
                    <a:pt x="329" y="271"/>
                    <a:pt x="329" y="290"/>
                  </a:cubicBezTo>
                  <a:cubicBezTo>
                    <a:pt x="329" y="310"/>
                    <a:pt x="329" y="329"/>
                    <a:pt x="329" y="358"/>
                  </a:cubicBezTo>
                  <a:cubicBezTo>
                    <a:pt x="329" y="406"/>
                    <a:pt x="319" y="445"/>
                    <a:pt x="300" y="464"/>
                  </a:cubicBezTo>
                  <a:cubicBezTo>
                    <a:pt x="280" y="493"/>
                    <a:pt x="242" y="503"/>
                    <a:pt x="203" y="503"/>
                  </a:cubicBezTo>
                  <a:cubicBezTo>
                    <a:pt x="164" y="503"/>
                    <a:pt x="135" y="493"/>
                    <a:pt x="106" y="464"/>
                  </a:cubicBezTo>
                  <a:cubicBezTo>
                    <a:pt x="87" y="445"/>
                    <a:pt x="77" y="406"/>
                    <a:pt x="77" y="358"/>
                  </a:cubicBezTo>
                  <a:cubicBezTo>
                    <a:pt x="77" y="329"/>
                    <a:pt x="77" y="310"/>
                    <a:pt x="77" y="290"/>
                  </a:cubicBezTo>
                  <a:close/>
                </a:path>
              </a:pathLst>
            </a:custGeom>
            <a:noFill/>
            <a:ln w="11350" cap="flat" cmpd="sng">
              <a:solidFill>
                <a:schemeClr val="dk1"/>
              </a:solidFill>
              <a:prstDash val="solid"/>
              <a:miter lim="966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4" name="Google Shape;64;p5"/>
            <p:cNvSpPr/>
            <p:nvPr/>
          </p:nvSpPr>
          <p:spPr>
            <a:xfrm>
              <a:off x="1000538" y="2581875"/>
              <a:ext cx="9700" cy="14275"/>
            </a:xfrm>
            <a:custGeom>
              <a:avLst/>
              <a:gdLst/>
              <a:ahLst/>
              <a:cxnLst/>
              <a:rect l="l" t="t" r="r" b="b"/>
              <a:pathLst>
                <a:path w="388" h="571" fill="none" extrusionOk="0">
                  <a:moveTo>
                    <a:pt x="20" y="484"/>
                  </a:moveTo>
                  <a:cubicBezTo>
                    <a:pt x="11" y="493"/>
                    <a:pt x="11" y="503"/>
                    <a:pt x="1" y="503"/>
                  </a:cubicBezTo>
                  <a:cubicBezTo>
                    <a:pt x="1" y="503"/>
                    <a:pt x="1" y="513"/>
                    <a:pt x="1" y="522"/>
                  </a:cubicBezTo>
                  <a:lnTo>
                    <a:pt x="1" y="542"/>
                  </a:lnTo>
                  <a:cubicBezTo>
                    <a:pt x="1" y="551"/>
                    <a:pt x="1" y="561"/>
                    <a:pt x="11" y="561"/>
                  </a:cubicBezTo>
                  <a:cubicBezTo>
                    <a:pt x="11" y="561"/>
                    <a:pt x="20" y="571"/>
                    <a:pt x="20" y="571"/>
                  </a:cubicBezTo>
                  <a:lnTo>
                    <a:pt x="368" y="571"/>
                  </a:lnTo>
                  <a:cubicBezTo>
                    <a:pt x="368" y="571"/>
                    <a:pt x="378" y="561"/>
                    <a:pt x="378" y="561"/>
                  </a:cubicBezTo>
                  <a:cubicBezTo>
                    <a:pt x="387" y="561"/>
                    <a:pt x="387" y="551"/>
                    <a:pt x="387" y="542"/>
                  </a:cubicBezTo>
                  <a:lnTo>
                    <a:pt x="387" y="522"/>
                  </a:lnTo>
                  <a:cubicBezTo>
                    <a:pt x="387" y="513"/>
                    <a:pt x="387" y="503"/>
                    <a:pt x="378" y="503"/>
                  </a:cubicBezTo>
                  <a:cubicBezTo>
                    <a:pt x="378" y="503"/>
                    <a:pt x="368" y="493"/>
                    <a:pt x="368" y="493"/>
                  </a:cubicBezTo>
                  <a:lnTo>
                    <a:pt x="117" y="493"/>
                  </a:lnTo>
                  <a:lnTo>
                    <a:pt x="300" y="329"/>
                  </a:lnTo>
                  <a:cubicBezTo>
                    <a:pt x="310" y="319"/>
                    <a:pt x="320" y="310"/>
                    <a:pt x="329" y="300"/>
                  </a:cubicBezTo>
                  <a:cubicBezTo>
                    <a:pt x="339" y="281"/>
                    <a:pt x="349" y="271"/>
                    <a:pt x="358" y="261"/>
                  </a:cubicBezTo>
                  <a:cubicBezTo>
                    <a:pt x="358" y="252"/>
                    <a:pt x="368" y="232"/>
                    <a:pt x="368" y="223"/>
                  </a:cubicBezTo>
                  <a:cubicBezTo>
                    <a:pt x="368" y="203"/>
                    <a:pt x="378" y="194"/>
                    <a:pt x="378" y="174"/>
                  </a:cubicBezTo>
                  <a:cubicBezTo>
                    <a:pt x="378" y="155"/>
                    <a:pt x="368" y="126"/>
                    <a:pt x="358" y="107"/>
                  </a:cubicBezTo>
                  <a:cubicBezTo>
                    <a:pt x="358" y="88"/>
                    <a:pt x="339" y="68"/>
                    <a:pt x="329" y="59"/>
                  </a:cubicBezTo>
                  <a:cubicBezTo>
                    <a:pt x="310" y="39"/>
                    <a:pt x="291" y="30"/>
                    <a:pt x="271" y="20"/>
                  </a:cubicBezTo>
                  <a:cubicBezTo>
                    <a:pt x="252" y="10"/>
                    <a:pt x="223" y="1"/>
                    <a:pt x="194" y="1"/>
                  </a:cubicBezTo>
                  <a:cubicBezTo>
                    <a:pt x="165" y="1"/>
                    <a:pt x="136" y="10"/>
                    <a:pt x="117" y="20"/>
                  </a:cubicBezTo>
                  <a:cubicBezTo>
                    <a:pt x="98" y="30"/>
                    <a:pt x="78" y="49"/>
                    <a:pt x="59" y="59"/>
                  </a:cubicBezTo>
                  <a:cubicBezTo>
                    <a:pt x="40" y="78"/>
                    <a:pt x="30" y="97"/>
                    <a:pt x="20" y="117"/>
                  </a:cubicBezTo>
                  <a:cubicBezTo>
                    <a:pt x="11" y="136"/>
                    <a:pt x="11" y="155"/>
                    <a:pt x="11" y="174"/>
                  </a:cubicBezTo>
                  <a:cubicBezTo>
                    <a:pt x="11" y="184"/>
                    <a:pt x="11" y="184"/>
                    <a:pt x="11" y="184"/>
                  </a:cubicBezTo>
                  <a:cubicBezTo>
                    <a:pt x="20" y="194"/>
                    <a:pt x="20" y="194"/>
                    <a:pt x="30" y="194"/>
                  </a:cubicBezTo>
                  <a:lnTo>
                    <a:pt x="59" y="194"/>
                  </a:lnTo>
                  <a:cubicBezTo>
                    <a:pt x="69" y="194"/>
                    <a:pt x="69" y="194"/>
                    <a:pt x="78" y="184"/>
                  </a:cubicBezTo>
                  <a:cubicBezTo>
                    <a:pt x="78" y="184"/>
                    <a:pt x="78" y="184"/>
                    <a:pt x="88" y="174"/>
                  </a:cubicBezTo>
                  <a:cubicBezTo>
                    <a:pt x="88" y="165"/>
                    <a:pt x="88" y="145"/>
                    <a:pt x="98" y="136"/>
                  </a:cubicBezTo>
                  <a:cubicBezTo>
                    <a:pt x="98" y="126"/>
                    <a:pt x="107" y="117"/>
                    <a:pt x="117" y="107"/>
                  </a:cubicBezTo>
                  <a:cubicBezTo>
                    <a:pt x="126" y="97"/>
                    <a:pt x="136" y="88"/>
                    <a:pt x="146" y="88"/>
                  </a:cubicBezTo>
                  <a:cubicBezTo>
                    <a:pt x="165" y="78"/>
                    <a:pt x="175" y="78"/>
                    <a:pt x="194" y="78"/>
                  </a:cubicBezTo>
                  <a:cubicBezTo>
                    <a:pt x="233" y="78"/>
                    <a:pt x="262" y="88"/>
                    <a:pt x="271" y="107"/>
                  </a:cubicBezTo>
                  <a:cubicBezTo>
                    <a:pt x="291" y="126"/>
                    <a:pt x="300" y="145"/>
                    <a:pt x="300" y="174"/>
                  </a:cubicBezTo>
                  <a:cubicBezTo>
                    <a:pt x="300" y="194"/>
                    <a:pt x="291" y="213"/>
                    <a:pt x="291" y="232"/>
                  </a:cubicBezTo>
                  <a:cubicBezTo>
                    <a:pt x="281" y="252"/>
                    <a:pt x="271" y="261"/>
                    <a:pt x="252" y="281"/>
                  </a:cubicBezTo>
                  <a:close/>
                </a:path>
              </a:pathLst>
            </a:custGeom>
            <a:noFill/>
            <a:ln w="11350" cap="flat" cmpd="sng">
              <a:solidFill>
                <a:schemeClr val="dk1"/>
              </a:solidFill>
              <a:prstDash val="solid"/>
              <a:miter lim="966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 name="Google Shape;65;p5"/>
            <p:cNvSpPr/>
            <p:nvPr/>
          </p:nvSpPr>
          <p:spPr>
            <a:xfrm>
              <a:off x="988238" y="2786475"/>
              <a:ext cx="10150" cy="14275"/>
            </a:xfrm>
            <a:custGeom>
              <a:avLst/>
              <a:gdLst/>
              <a:ahLst/>
              <a:cxnLst/>
              <a:rect l="l" t="t" r="r" b="b"/>
              <a:pathLst>
                <a:path w="406" h="571" fill="none" extrusionOk="0">
                  <a:moveTo>
                    <a:pt x="396" y="135"/>
                  </a:moveTo>
                  <a:cubicBezTo>
                    <a:pt x="387" y="106"/>
                    <a:pt x="377" y="87"/>
                    <a:pt x="358" y="68"/>
                  </a:cubicBezTo>
                  <a:cubicBezTo>
                    <a:pt x="338" y="48"/>
                    <a:pt x="319" y="29"/>
                    <a:pt x="290" y="19"/>
                  </a:cubicBezTo>
                  <a:cubicBezTo>
                    <a:pt x="271" y="10"/>
                    <a:pt x="242" y="0"/>
                    <a:pt x="203" y="0"/>
                  </a:cubicBezTo>
                  <a:cubicBezTo>
                    <a:pt x="164" y="0"/>
                    <a:pt x="135" y="10"/>
                    <a:pt x="116" y="19"/>
                  </a:cubicBezTo>
                  <a:cubicBezTo>
                    <a:pt x="87" y="29"/>
                    <a:pt x="68" y="48"/>
                    <a:pt x="48" y="68"/>
                  </a:cubicBezTo>
                  <a:cubicBezTo>
                    <a:pt x="39" y="87"/>
                    <a:pt x="19" y="106"/>
                    <a:pt x="19" y="135"/>
                  </a:cubicBezTo>
                  <a:cubicBezTo>
                    <a:pt x="10" y="164"/>
                    <a:pt x="0" y="193"/>
                    <a:pt x="0" y="222"/>
                  </a:cubicBezTo>
                  <a:cubicBezTo>
                    <a:pt x="0" y="242"/>
                    <a:pt x="0" y="271"/>
                    <a:pt x="0" y="290"/>
                  </a:cubicBezTo>
                  <a:cubicBezTo>
                    <a:pt x="0" y="309"/>
                    <a:pt x="0" y="329"/>
                    <a:pt x="0" y="358"/>
                  </a:cubicBezTo>
                  <a:cubicBezTo>
                    <a:pt x="0" y="387"/>
                    <a:pt x="10" y="416"/>
                    <a:pt x="19" y="445"/>
                  </a:cubicBezTo>
                  <a:cubicBezTo>
                    <a:pt x="19" y="464"/>
                    <a:pt x="39" y="493"/>
                    <a:pt x="48" y="512"/>
                  </a:cubicBezTo>
                  <a:cubicBezTo>
                    <a:pt x="68" y="532"/>
                    <a:pt x="87" y="541"/>
                    <a:pt x="116" y="561"/>
                  </a:cubicBezTo>
                  <a:cubicBezTo>
                    <a:pt x="135" y="570"/>
                    <a:pt x="164" y="570"/>
                    <a:pt x="203" y="570"/>
                  </a:cubicBezTo>
                  <a:cubicBezTo>
                    <a:pt x="242" y="570"/>
                    <a:pt x="271" y="570"/>
                    <a:pt x="290" y="561"/>
                  </a:cubicBezTo>
                  <a:cubicBezTo>
                    <a:pt x="319" y="541"/>
                    <a:pt x="338" y="532"/>
                    <a:pt x="358" y="512"/>
                  </a:cubicBezTo>
                  <a:cubicBezTo>
                    <a:pt x="377" y="493"/>
                    <a:pt x="387" y="464"/>
                    <a:pt x="396" y="445"/>
                  </a:cubicBezTo>
                  <a:cubicBezTo>
                    <a:pt x="396" y="416"/>
                    <a:pt x="406" y="387"/>
                    <a:pt x="406" y="358"/>
                  </a:cubicBezTo>
                  <a:cubicBezTo>
                    <a:pt x="406" y="329"/>
                    <a:pt x="406" y="309"/>
                    <a:pt x="406" y="290"/>
                  </a:cubicBezTo>
                  <a:cubicBezTo>
                    <a:pt x="406" y="271"/>
                    <a:pt x="406" y="242"/>
                    <a:pt x="406" y="222"/>
                  </a:cubicBezTo>
                  <a:cubicBezTo>
                    <a:pt x="406" y="193"/>
                    <a:pt x="396" y="164"/>
                    <a:pt x="396" y="135"/>
                  </a:cubicBezTo>
                  <a:close/>
                  <a:moveTo>
                    <a:pt x="77" y="290"/>
                  </a:moveTo>
                  <a:cubicBezTo>
                    <a:pt x="77" y="271"/>
                    <a:pt x="77" y="242"/>
                    <a:pt x="77" y="222"/>
                  </a:cubicBezTo>
                  <a:cubicBezTo>
                    <a:pt x="77" y="174"/>
                    <a:pt x="87" y="135"/>
                    <a:pt x="106" y="106"/>
                  </a:cubicBezTo>
                  <a:cubicBezTo>
                    <a:pt x="135" y="87"/>
                    <a:pt x="164" y="77"/>
                    <a:pt x="203" y="77"/>
                  </a:cubicBezTo>
                  <a:cubicBezTo>
                    <a:pt x="242" y="77"/>
                    <a:pt x="280" y="87"/>
                    <a:pt x="300" y="106"/>
                  </a:cubicBezTo>
                  <a:cubicBezTo>
                    <a:pt x="319" y="135"/>
                    <a:pt x="329" y="174"/>
                    <a:pt x="329" y="222"/>
                  </a:cubicBezTo>
                  <a:cubicBezTo>
                    <a:pt x="329" y="242"/>
                    <a:pt x="329" y="271"/>
                    <a:pt x="329" y="290"/>
                  </a:cubicBezTo>
                  <a:cubicBezTo>
                    <a:pt x="329" y="309"/>
                    <a:pt x="329" y="329"/>
                    <a:pt x="329" y="358"/>
                  </a:cubicBezTo>
                  <a:cubicBezTo>
                    <a:pt x="329" y="406"/>
                    <a:pt x="319" y="445"/>
                    <a:pt x="300" y="464"/>
                  </a:cubicBezTo>
                  <a:cubicBezTo>
                    <a:pt x="280" y="493"/>
                    <a:pt x="242" y="503"/>
                    <a:pt x="203" y="503"/>
                  </a:cubicBezTo>
                  <a:cubicBezTo>
                    <a:pt x="164" y="503"/>
                    <a:pt x="135" y="493"/>
                    <a:pt x="106" y="464"/>
                  </a:cubicBezTo>
                  <a:cubicBezTo>
                    <a:pt x="87" y="445"/>
                    <a:pt x="77" y="406"/>
                    <a:pt x="77" y="358"/>
                  </a:cubicBezTo>
                  <a:cubicBezTo>
                    <a:pt x="77" y="329"/>
                    <a:pt x="77" y="309"/>
                    <a:pt x="77" y="290"/>
                  </a:cubicBezTo>
                  <a:close/>
                </a:path>
              </a:pathLst>
            </a:custGeom>
            <a:noFill/>
            <a:ln w="11350" cap="flat" cmpd="sng">
              <a:solidFill>
                <a:schemeClr val="dk1"/>
              </a:solidFill>
              <a:prstDash val="solid"/>
              <a:miter lim="966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 name="Google Shape;66;p5"/>
            <p:cNvSpPr/>
            <p:nvPr/>
          </p:nvSpPr>
          <p:spPr>
            <a:xfrm>
              <a:off x="1000313" y="2786700"/>
              <a:ext cx="10175" cy="14050"/>
            </a:xfrm>
            <a:custGeom>
              <a:avLst/>
              <a:gdLst/>
              <a:ahLst/>
              <a:cxnLst/>
              <a:rect l="l" t="t" r="r" b="b"/>
              <a:pathLst>
                <a:path w="407" h="562" fill="none" extrusionOk="0">
                  <a:moveTo>
                    <a:pt x="68" y="407"/>
                  </a:moveTo>
                  <a:cubicBezTo>
                    <a:pt x="68" y="407"/>
                    <a:pt x="68" y="407"/>
                    <a:pt x="58" y="407"/>
                  </a:cubicBezTo>
                  <a:lnTo>
                    <a:pt x="20" y="407"/>
                  </a:lnTo>
                  <a:cubicBezTo>
                    <a:pt x="20" y="407"/>
                    <a:pt x="10" y="407"/>
                    <a:pt x="10" y="407"/>
                  </a:cubicBezTo>
                  <a:cubicBezTo>
                    <a:pt x="10" y="416"/>
                    <a:pt x="0" y="416"/>
                    <a:pt x="0" y="426"/>
                  </a:cubicBezTo>
                  <a:cubicBezTo>
                    <a:pt x="10" y="436"/>
                    <a:pt x="10" y="455"/>
                    <a:pt x="20" y="474"/>
                  </a:cubicBezTo>
                  <a:cubicBezTo>
                    <a:pt x="29" y="494"/>
                    <a:pt x="39" y="503"/>
                    <a:pt x="58" y="523"/>
                  </a:cubicBezTo>
                  <a:cubicBezTo>
                    <a:pt x="68" y="532"/>
                    <a:pt x="97" y="542"/>
                    <a:pt x="116" y="552"/>
                  </a:cubicBezTo>
                  <a:cubicBezTo>
                    <a:pt x="145" y="561"/>
                    <a:pt x="174" y="561"/>
                    <a:pt x="213" y="561"/>
                  </a:cubicBezTo>
                  <a:cubicBezTo>
                    <a:pt x="232" y="561"/>
                    <a:pt x="261" y="561"/>
                    <a:pt x="290" y="552"/>
                  </a:cubicBezTo>
                  <a:cubicBezTo>
                    <a:pt x="309" y="542"/>
                    <a:pt x="329" y="532"/>
                    <a:pt x="348" y="523"/>
                  </a:cubicBezTo>
                  <a:cubicBezTo>
                    <a:pt x="367" y="503"/>
                    <a:pt x="377" y="484"/>
                    <a:pt x="387" y="465"/>
                  </a:cubicBezTo>
                  <a:cubicBezTo>
                    <a:pt x="406" y="445"/>
                    <a:pt x="406" y="416"/>
                    <a:pt x="406" y="387"/>
                  </a:cubicBezTo>
                  <a:cubicBezTo>
                    <a:pt x="406" y="368"/>
                    <a:pt x="406" y="349"/>
                    <a:pt x="396" y="329"/>
                  </a:cubicBezTo>
                  <a:cubicBezTo>
                    <a:pt x="387" y="300"/>
                    <a:pt x="377" y="291"/>
                    <a:pt x="358" y="271"/>
                  </a:cubicBezTo>
                  <a:cubicBezTo>
                    <a:pt x="338" y="262"/>
                    <a:pt x="319" y="252"/>
                    <a:pt x="300" y="242"/>
                  </a:cubicBezTo>
                  <a:cubicBezTo>
                    <a:pt x="280" y="233"/>
                    <a:pt x="251" y="233"/>
                    <a:pt x="232" y="233"/>
                  </a:cubicBezTo>
                  <a:lnTo>
                    <a:pt x="367" y="78"/>
                  </a:lnTo>
                  <a:cubicBezTo>
                    <a:pt x="377" y="78"/>
                    <a:pt x="377" y="68"/>
                    <a:pt x="377" y="68"/>
                  </a:cubicBezTo>
                  <a:cubicBezTo>
                    <a:pt x="387" y="59"/>
                    <a:pt x="387" y="59"/>
                    <a:pt x="387" y="49"/>
                  </a:cubicBezTo>
                  <a:lnTo>
                    <a:pt x="387" y="20"/>
                  </a:lnTo>
                  <a:cubicBezTo>
                    <a:pt x="387" y="20"/>
                    <a:pt x="377" y="10"/>
                    <a:pt x="377" y="10"/>
                  </a:cubicBezTo>
                  <a:cubicBezTo>
                    <a:pt x="377" y="1"/>
                    <a:pt x="367" y="1"/>
                    <a:pt x="358" y="1"/>
                  </a:cubicBezTo>
                  <a:lnTo>
                    <a:pt x="49" y="1"/>
                  </a:lnTo>
                  <a:cubicBezTo>
                    <a:pt x="49" y="1"/>
                    <a:pt x="39" y="1"/>
                    <a:pt x="39" y="10"/>
                  </a:cubicBezTo>
                  <a:cubicBezTo>
                    <a:pt x="29" y="10"/>
                    <a:pt x="29" y="20"/>
                    <a:pt x="29" y="20"/>
                  </a:cubicBezTo>
                  <a:lnTo>
                    <a:pt x="29" y="49"/>
                  </a:lnTo>
                  <a:cubicBezTo>
                    <a:pt x="29" y="59"/>
                    <a:pt x="29" y="59"/>
                    <a:pt x="39" y="68"/>
                  </a:cubicBezTo>
                  <a:cubicBezTo>
                    <a:pt x="39" y="68"/>
                    <a:pt x="49" y="68"/>
                    <a:pt x="49" y="68"/>
                  </a:cubicBezTo>
                  <a:lnTo>
                    <a:pt x="280" y="68"/>
                  </a:lnTo>
                  <a:lnTo>
                    <a:pt x="135" y="223"/>
                  </a:lnTo>
                  <a:cubicBezTo>
                    <a:pt x="135" y="233"/>
                    <a:pt x="126" y="233"/>
                    <a:pt x="126" y="233"/>
                  </a:cubicBezTo>
                  <a:cubicBezTo>
                    <a:pt x="126" y="242"/>
                    <a:pt x="126" y="242"/>
                    <a:pt x="126" y="252"/>
                  </a:cubicBezTo>
                  <a:lnTo>
                    <a:pt x="126" y="281"/>
                  </a:lnTo>
                  <a:cubicBezTo>
                    <a:pt x="126" y="281"/>
                    <a:pt x="126" y="291"/>
                    <a:pt x="126" y="291"/>
                  </a:cubicBezTo>
                  <a:cubicBezTo>
                    <a:pt x="135" y="300"/>
                    <a:pt x="135" y="300"/>
                    <a:pt x="145" y="300"/>
                  </a:cubicBezTo>
                  <a:lnTo>
                    <a:pt x="213" y="300"/>
                  </a:lnTo>
                  <a:cubicBezTo>
                    <a:pt x="222" y="300"/>
                    <a:pt x="242" y="300"/>
                    <a:pt x="261" y="300"/>
                  </a:cubicBezTo>
                  <a:cubicBezTo>
                    <a:pt x="271" y="310"/>
                    <a:pt x="290" y="310"/>
                    <a:pt x="300" y="320"/>
                  </a:cubicBezTo>
                  <a:cubicBezTo>
                    <a:pt x="309" y="329"/>
                    <a:pt x="319" y="339"/>
                    <a:pt x="319" y="349"/>
                  </a:cubicBezTo>
                  <a:cubicBezTo>
                    <a:pt x="329" y="358"/>
                    <a:pt x="329" y="378"/>
                    <a:pt x="329" y="387"/>
                  </a:cubicBezTo>
                  <a:cubicBezTo>
                    <a:pt x="329" y="407"/>
                    <a:pt x="329" y="426"/>
                    <a:pt x="319" y="436"/>
                  </a:cubicBezTo>
                  <a:cubicBezTo>
                    <a:pt x="319" y="445"/>
                    <a:pt x="309" y="455"/>
                    <a:pt x="300" y="465"/>
                  </a:cubicBezTo>
                  <a:cubicBezTo>
                    <a:pt x="280" y="474"/>
                    <a:pt x="271" y="484"/>
                    <a:pt x="261" y="484"/>
                  </a:cubicBezTo>
                  <a:cubicBezTo>
                    <a:pt x="242" y="494"/>
                    <a:pt x="222" y="494"/>
                    <a:pt x="213" y="494"/>
                  </a:cubicBezTo>
                  <a:cubicBezTo>
                    <a:pt x="184" y="494"/>
                    <a:pt x="164" y="494"/>
                    <a:pt x="145" y="484"/>
                  </a:cubicBezTo>
                  <a:cubicBezTo>
                    <a:pt x="135" y="484"/>
                    <a:pt x="126" y="474"/>
                    <a:pt x="116" y="474"/>
                  </a:cubicBezTo>
                  <a:cubicBezTo>
                    <a:pt x="107" y="465"/>
                    <a:pt x="97" y="455"/>
                    <a:pt x="87" y="445"/>
                  </a:cubicBezTo>
                  <a:cubicBezTo>
                    <a:pt x="87" y="436"/>
                    <a:pt x="78" y="426"/>
                    <a:pt x="78" y="426"/>
                  </a:cubicBezTo>
                  <a:cubicBezTo>
                    <a:pt x="78" y="416"/>
                    <a:pt x="78" y="416"/>
                    <a:pt x="68" y="407"/>
                  </a:cubicBezTo>
                  <a:close/>
                </a:path>
              </a:pathLst>
            </a:custGeom>
            <a:noFill/>
            <a:ln w="11350" cap="flat" cmpd="sng">
              <a:solidFill>
                <a:schemeClr val="dk1"/>
              </a:solidFill>
              <a:prstDash val="solid"/>
              <a:miter lim="966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 name="Google Shape;67;p5"/>
            <p:cNvSpPr/>
            <p:nvPr/>
          </p:nvSpPr>
          <p:spPr>
            <a:xfrm>
              <a:off x="988238" y="2991050"/>
              <a:ext cx="10150" cy="14275"/>
            </a:xfrm>
            <a:custGeom>
              <a:avLst/>
              <a:gdLst/>
              <a:ahLst/>
              <a:cxnLst/>
              <a:rect l="l" t="t" r="r" b="b"/>
              <a:pathLst>
                <a:path w="406" h="571" fill="none" extrusionOk="0">
                  <a:moveTo>
                    <a:pt x="396" y="136"/>
                  </a:moveTo>
                  <a:cubicBezTo>
                    <a:pt x="387" y="107"/>
                    <a:pt x="377" y="88"/>
                    <a:pt x="358" y="59"/>
                  </a:cubicBezTo>
                  <a:cubicBezTo>
                    <a:pt x="338" y="39"/>
                    <a:pt x="319" y="30"/>
                    <a:pt x="290" y="20"/>
                  </a:cubicBezTo>
                  <a:cubicBezTo>
                    <a:pt x="271" y="10"/>
                    <a:pt x="242" y="1"/>
                    <a:pt x="203" y="1"/>
                  </a:cubicBezTo>
                  <a:cubicBezTo>
                    <a:pt x="164" y="1"/>
                    <a:pt x="135" y="10"/>
                    <a:pt x="116" y="20"/>
                  </a:cubicBezTo>
                  <a:cubicBezTo>
                    <a:pt x="87" y="30"/>
                    <a:pt x="68" y="39"/>
                    <a:pt x="48" y="59"/>
                  </a:cubicBezTo>
                  <a:cubicBezTo>
                    <a:pt x="39" y="88"/>
                    <a:pt x="19" y="107"/>
                    <a:pt x="19" y="136"/>
                  </a:cubicBezTo>
                  <a:cubicBezTo>
                    <a:pt x="10" y="155"/>
                    <a:pt x="0" y="184"/>
                    <a:pt x="0" y="223"/>
                  </a:cubicBezTo>
                  <a:cubicBezTo>
                    <a:pt x="0" y="242"/>
                    <a:pt x="0" y="262"/>
                    <a:pt x="0" y="281"/>
                  </a:cubicBezTo>
                  <a:cubicBezTo>
                    <a:pt x="0" y="310"/>
                    <a:pt x="0" y="329"/>
                    <a:pt x="0" y="349"/>
                  </a:cubicBezTo>
                  <a:cubicBezTo>
                    <a:pt x="0" y="387"/>
                    <a:pt x="10" y="416"/>
                    <a:pt x="19" y="436"/>
                  </a:cubicBezTo>
                  <a:cubicBezTo>
                    <a:pt x="19" y="465"/>
                    <a:pt x="39" y="484"/>
                    <a:pt x="48" y="513"/>
                  </a:cubicBezTo>
                  <a:cubicBezTo>
                    <a:pt x="68" y="532"/>
                    <a:pt x="87" y="542"/>
                    <a:pt x="116" y="552"/>
                  </a:cubicBezTo>
                  <a:cubicBezTo>
                    <a:pt x="135" y="561"/>
                    <a:pt x="164" y="571"/>
                    <a:pt x="203" y="571"/>
                  </a:cubicBezTo>
                  <a:cubicBezTo>
                    <a:pt x="242" y="571"/>
                    <a:pt x="271" y="561"/>
                    <a:pt x="290" y="552"/>
                  </a:cubicBezTo>
                  <a:cubicBezTo>
                    <a:pt x="319" y="542"/>
                    <a:pt x="338" y="532"/>
                    <a:pt x="358" y="513"/>
                  </a:cubicBezTo>
                  <a:cubicBezTo>
                    <a:pt x="377" y="484"/>
                    <a:pt x="387" y="465"/>
                    <a:pt x="396" y="436"/>
                  </a:cubicBezTo>
                  <a:cubicBezTo>
                    <a:pt x="396" y="416"/>
                    <a:pt x="406" y="387"/>
                    <a:pt x="406" y="349"/>
                  </a:cubicBezTo>
                  <a:cubicBezTo>
                    <a:pt x="406" y="329"/>
                    <a:pt x="406" y="310"/>
                    <a:pt x="406" y="281"/>
                  </a:cubicBezTo>
                  <a:cubicBezTo>
                    <a:pt x="406" y="262"/>
                    <a:pt x="406" y="242"/>
                    <a:pt x="406" y="223"/>
                  </a:cubicBezTo>
                  <a:cubicBezTo>
                    <a:pt x="406" y="184"/>
                    <a:pt x="396" y="155"/>
                    <a:pt x="396" y="136"/>
                  </a:cubicBezTo>
                  <a:close/>
                  <a:moveTo>
                    <a:pt x="77" y="281"/>
                  </a:moveTo>
                  <a:cubicBezTo>
                    <a:pt x="77" y="262"/>
                    <a:pt x="77" y="242"/>
                    <a:pt x="77" y="223"/>
                  </a:cubicBezTo>
                  <a:cubicBezTo>
                    <a:pt x="77" y="165"/>
                    <a:pt x="87" y="136"/>
                    <a:pt x="106" y="107"/>
                  </a:cubicBezTo>
                  <a:cubicBezTo>
                    <a:pt x="135" y="88"/>
                    <a:pt x="164" y="68"/>
                    <a:pt x="203" y="68"/>
                  </a:cubicBezTo>
                  <a:cubicBezTo>
                    <a:pt x="242" y="68"/>
                    <a:pt x="280" y="88"/>
                    <a:pt x="300" y="107"/>
                  </a:cubicBezTo>
                  <a:cubicBezTo>
                    <a:pt x="319" y="136"/>
                    <a:pt x="329" y="165"/>
                    <a:pt x="329" y="223"/>
                  </a:cubicBezTo>
                  <a:cubicBezTo>
                    <a:pt x="329" y="242"/>
                    <a:pt x="329" y="262"/>
                    <a:pt x="329" y="281"/>
                  </a:cubicBezTo>
                  <a:cubicBezTo>
                    <a:pt x="329" y="310"/>
                    <a:pt x="329" y="329"/>
                    <a:pt x="329" y="349"/>
                  </a:cubicBezTo>
                  <a:cubicBezTo>
                    <a:pt x="329" y="407"/>
                    <a:pt x="319" y="436"/>
                    <a:pt x="300" y="465"/>
                  </a:cubicBezTo>
                  <a:cubicBezTo>
                    <a:pt x="280" y="484"/>
                    <a:pt x="242" y="503"/>
                    <a:pt x="203" y="503"/>
                  </a:cubicBezTo>
                  <a:cubicBezTo>
                    <a:pt x="164" y="503"/>
                    <a:pt x="135" y="484"/>
                    <a:pt x="106" y="465"/>
                  </a:cubicBezTo>
                  <a:cubicBezTo>
                    <a:pt x="87" y="436"/>
                    <a:pt x="77" y="407"/>
                    <a:pt x="77" y="349"/>
                  </a:cubicBezTo>
                  <a:cubicBezTo>
                    <a:pt x="77" y="329"/>
                    <a:pt x="77" y="310"/>
                    <a:pt x="77" y="281"/>
                  </a:cubicBezTo>
                  <a:close/>
                </a:path>
              </a:pathLst>
            </a:custGeom>
            <a:noFill/>
            <a:ln w="11350" cap="flat" cmpd="sng">
              <a:solidFill>
                <a:schemeClr val="dk1"/>
              </a:solidFill>
              <a:prstDash val="solid"/>
              <a:miter lim="966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 name="Google Shape;68;p5"/>
            <p:cNvSpPr/>
            <p:nvPr/>
          </p:nvSpPr>
          <p:spPr>
            <a:xfrm>
              <a:off x="1000063" y="2991300"/>
              <a:ext cx="10900" cy="13800"/>
            </a:xfrm>
            <a:custGeom>
              <a:avLst/>
              <a:gdLst/>
              <a:ahLst/>
              <a:cxnLst/>
              <a:rect l="l" t="t" r="r" b="b"/>
              <a:pathLst>
                <a:path w="436" h="552" fill="none" extrusionOk="0">
                  <a:moveTo>
                    <a:pt x="329" y="551"/>
                  </a:moveTo>
                  <a:cubicBezTo>
                    <a:pt x="339" y="551"/>
                    <a:pt x="339" y="551"/>
                    <a:pt x="348" y="551"/>
                  </a:cubicBezTo>
                  <a:cubicBezTo>
                    <a:pt x="348" y="542"/>
                    <a:pt x="348" y="542"/>
                    <a:pt x="348" y="532"/>
                  </a:cubicBezTo>
                  <a:lnTo>
                    <a:pt x="348" y="426"/>
                  </a:lnTo>
                  <a:lnTo>
                    <a:pt x="416" y="426"/>
                  </a:lnTo>
                  <a:cubicBezTo>
                    <a:pt x="426" y="426"/>
                    <a:pt x="426" y="416"/>
                    <a:pt x="435" y="416"/>
                  </a:cubicBezTo>
                  <a:cubicBezTo>
                    <a:pt x="435" y="416"/>
                    <a:pt x="435" y="406"/>
                    <a:pt x="435" y="397"/>
                  </a:cubicBezTo>
                  <a:lnTo>
                    <a:pt x="435" y="368"/>
                  </a:lnTo>
                  <a:cubicBezTo>
                    <a:pt x="435" y="368"/>
                    <a:pt x="435" y="358"/>
                    <a:pt x="435" y="358"/>
                  </a:cubicBezTo>
                  <a:cubicBezTo>
                    <a:pt x="426" y="348"/>
                    <a:pt x="426" y="348"/>
                    <a:pt x="416" y="348"/>
                  </a:cubicBezTo>
                  <a:lnTo>
                    <a:pt x="348" y="348"/>
                  </a:lnTo>
                  <a:lnTo>
                    <a:pt x="348" y="20"/>
                  </a:lnTo>
                  <a:cubicBezTo>
                    <a:pt x="348" y="10"/>
                    <a:pt x="348" y="10"/>
                    <a:pt x="348" y="0"/>
                  </a:cubicBezTo>
                  <a:cubicBezTo>
                    <a:pt x="339" y="0"/>
                    <a:pt x="339" y="0"/>
                    <a:pt x="329" y="0"/>
                  </a:cubicBezTo>
                  <a:lnTo>
                    <a:pt x="300" y="0"/>
                  </a:lnTo>
                  <a:cubicBezTo>
                    <a:pt x="290" y="0"/>
                    <a:pt x="281" y="0"/>
                    <a:pt x="281" y="0"/>
                  </a:cubicBezTo>
                  <a:cubicBezTo>
                    <a:pt x="271" y="10"/>
                    <a:pt x="271" y="10"/>
                    <a:pt x="271" y="20"/>
                  </a:cubicBezTo>
                  <a:lnTo>
                    <a:pt x="20" y="348"/>
                  </a:lnTo>
                  <a:cubicBezTo>
                    <a:pt x="10" y="348"/>
                    <a:pt x="10" y="358"/>
                    <a:pt x="10" y="358"/>
                  </a:cubicBezTo>
                  <a:cubicBezTo>
                    <a:pt x="10" y="368"/>
                    <a:pt x="1" y="368"/>
                    <a:pt x="1" y="368"/>
                  </a:cubicBezTo>
                  <a:lnTo>
                    <a:pt x="1" y="397"/>
                  </a:lnTo>
                  <a:cubicBezTo>
                    <a:pt x="1" y="406"/>
                    <a:pt x="10" y="416"/>
                    <a:pt x="10" y="416"/>
                  </a:cubicBezTo>
                  <a:cubicBezTo>
                    <a:pt x="20" y="416"/>
                    <a:pt x="20" y="426"/>
                    <a:pt x="30" y="426"/>
                  </a:cubicBezTo>
                  <a:lnTo>
                    <a:pt x="271" y="426"/>
                  </a:lnTo>
                  <a:lnTo>
                    <a:pt x="271" y="532"/>
                  </a:lnTo>
                  <a:cubicBezTo>
                    <a:pt x="271" y="542"/>
                    <a:pt x="281" y="542"/>
                    <a:pt x="281" y="551"/>
                  </a:cubicBezTo>
                  <a:cubicBezTo>
                    <a:pt x="290" y="551"/>
                    <a:pt x="290" y="551"/>
                    <a:pt x="300" y="551"/>
                  </a:cubicBezTo>
                  <a:close/>
                  <a:moveTo>
                    <a:pt x="107" y="348"/>
                  </a:moveTo>
                  <a:lnTo>
                    <a:pt x="271" y="126"/>
                  </a:lnTo>
                  <a:lnTo>
                    <a:pt x="271" y="348"/>
                  </a:lnTo>
                  <a:close/>
                </a:path>
              </a:pathLst>
            </a:custGeom>
            <a:noFill/>
            <a:ln w="11350" cap="flat" cmpd="sng">
              <a:solidFill>
                <a:schemeClr val="dk1"/>
              </a:solidFill>
              <a:prstDash val="solid"/>
              <a:miter lim="966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ackground 1">
  <p:cSld name="CUSTOM_1_1_2">
    <p:spTree>
      <p:nvGrpSpPr>
        <p:cNvPr id="479" name="Shape 479"/>
        <p:cNvGrpSpPr/>
        <p:nvPr/>
      </p:nvGrpSpPr>
      <p:grpSpPr>
        <a:xfrm>
          <a:off x="0" y="0"/>
          <a:ext cx="0" cy="0"/>
          <a:chOff x="0" y="0"/>
          <a:chExt cx="0" cy="0"/>
        </a:xfrm>
      </p:grpSpPr>
      <p:sp>
        <p:nvSpPr>
          <p:cNvPr id="480" name="Google Shape;480;p41"/>
          <p:cNvSpPr/>
          <p:nvPr/>
        </p:nvSpPr>
        <p:spPr>
          <a:xfrm>
            <a:off x="0" y="0"/>
            <a:ext cx="9144000" cy="5143500"/>
          </a:xfrm>
          <a:prstGeom prst="rect">
            <a:avLst/>
          </a:prstGeom>
          <a:solidFill>
            <a:srgbClr val="010C1D">
              <a:alpha val="84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pic>
        <p:nvPicPr>
          <p:cNvPr id="481" name="Google Shape;481;p41"/>
          <p:cNvPicPr preferRelativeResize="0"/>
          <p:nvPr/>
        </p:nvPicPr>
        <p:blipFill>
          <a:blip r:embed="rId2"/>
          <a:stretch>
            <a:fillRect/>
          </a:stretch>
        </p:blipFill>
        <p:spPr>
          <a:xfrm>
            <a:off x="-737550" y="-723950"/>
            <a:ext cx="10711301" cy="6591401"/>
          </a:xfrm>
          <a:prstGeom prst="rect">
            <a:avLst/>
          </a:prstGeom>
          <a:noFill/>
          <a:ln>
            <a:noFill/>
          </a:ln>
        </p:spPr>
      </p:pic>
      <p:sp>
        <p:nvSpPr>
          <p:cNvPr id="482" name="Google Shape;482;p41"/>
          <p:cNvSpPr/>
          <p:nvPr/>
        </p:nvSpPr>
        <p:spPr>
          <a:xfrm>
            <a:off x="8240075" y="4243525"/>
            <a:ext cx="413100" cy="413100"/>
          </a:xfrm>
          <a:prstGeom prst="star4">
            <a:avLst>
              <a:gd name="adj" fmla="val 12500"/>
            </a:avLst>
          </a:prstGeom>
          <a:solidFill>
            <a:schemeClr val="dk1"/>
          </a:solidFill>
          <a:ln>
            <a:noFill/>
          </a:ln>
          <a:effectLst>
            <a:outerShdw blurRad="228600" algn="bl" rotWithShape="0">
              <a:srgbClr val="6D9EEB">
                <a:alpha val="82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cxnSp>
        <p:nvCxnSpPr>
          <p:cNvPr id="483" name="Google Shape;483;p41"/>
          <p:cNvCxnSpPr/>
          <p:nvPr/>
        </p:nvCxnSpPr>
        <p:spPr>
          <a:xfrm rot="10800000">
            <a:off x="6425050" y="4461900"/>
            <a:ext cx="1650300" cy="0"/>
          </a:xfrm>
          <a:prstGeom prst="straightConnector1">
            <a:avLst/>
          </a:prstGeom>
          <a:noFill/>
          <a:ln w="9525" cap="flat" cmpd="sng">
            <a:solidFill>
              <a:schemeClr val="dk1"/>
            </a:solidFill>
            <a:prstDash val="solid"/>
            <a:round/>
            <a:headEnd type="none" w="med" len="med"/>
            <a:tailEnd type="none" w="med" len="med"/>
          </a:ln>
        </p:spPr>
      </p:cxn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DEFAULT">
  <p:cSld name="DEFAULT">
    <p:bg>
      <p:bgPr>
        <a:solidFill>
          <a:schemeClr val="lt1"/>
        </a:solidFill>
        <a:effectLst/>
      </p:bgPr>
    </p:bg>
    <p:spTree>
      <p:nvGrpSpPr>
        <p:cNvPr id="485" name="Shape 485"/>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matchingName="Title only">
  <p:cSld name="TITLE_ONLY">
    <p:spTree>
      <p:nvGrpSpPr>
        <p:cNvPr id="69" name="Shape 69"/>
        <p:cNvGrpSpPr/>
        <p:nvPr/>
      </p:nvGrpSpPr>
      <p:grpSpPr>
        <a:xfrm>
          <a:off x="0" y="0"/>
          <a:ext cx="0" cy="0"/>
          <a:chOff x="0" y="0"/>
          <a:chExt cx="0" cy="0"/>
        </a:xfrm>
      </p:grpSpPr>
      <p:sp>
        <p:nvSpPr>
          <p:cNvPr id="70" name="Google Shape;70;p6"/>
          <p:cNvSpPr/>
          <p:nvPr/>
        </p:nvSpPr>
        <p:spPr>
          <a:xfrm>
            <a:off x="0" y="0"/>
            <a:ext cx="9144000" cy="5143500"/>
          </a:xfrm>
          <a:prstGeom prst="rect">
            <a:avLst/>
          </a:prstGeom>
          <a:solidFill>
            <a:srgbClr val="010C1D">
              <a:alpha val="84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pic>
        <p:nvPicPr>
          <p:cNvPr id="71" name="Google Shape;71;p6"/>
          <p:cNvPicPr preferRelativeResize="0"/>
          <p:nvPr/>
        </p:nvPicPr>
        <p:blipFill>
          <a:blip r:embed="rId2"/>
          <a:stretch>
            <a:fillRect/>
          </a:stretch>
        </p:blipFill>
        <p:spPr>
          <a:xfrm>
            <a:off x="-737550" y="-723950"/>
            <a:ext cx="10711301" cy="6591401"/>
          </a:xfrm>
          <a:prstGeom prst="rect">
            <a:avLst/>
          </a:prstGeom>
          <a:noFill/>
          <a:ln>
            <a:noFill/>
          </a:ln>
        </p:spPr>
      </p:pic>
      <p:sp>
        <p:nvSpPr>
          <p:cNvPr id="72" name="Google Shape;72;p6"/>
          <p:cNvSpPr txBox="1"/>
          <p:nvPr>
            <p:ph type="title"/>
          </p:nvPr>
        </p:nvSpPr>
        <p:spPr>
          <a:xfrm>
            <a:off x="713225" y="539500"/>
            <a:ext cx="7717500" cy="572700"/>
          </a:xfrm>
          <a:prstGeom prst="rect">
            <a:avLst/>
          </a:prstGeom>
          <a:effectLst>
            <a:outerShdw blurRad="442913" dist="28575" dir="5400000" algn="bl" rotWithShape="0">
              <a:schemeClr val="accent3">
                <a:alpha val="95000"/>
              </a:schemeClr>
            </a:outerShdw>
          </a:effectLst>
        </p:spPr>
        <p:txBody>
          <a:bodyPr spcFirstLastPara="1" wrap="square" lIns="91425" tIns="91425" rIns="91425" bIns="91425" anchor="ctr" anchorCtr="0">
            <a:noAutofit/>
          </a:bodyPr>
          <a:lstStyle>
            <a:lvl1pPr lvl="0">
              <a:spcBef>
                <a:spcPts val="0"/>
              </a:spcBef>
              <a:spcAft>
                <a:spcPts val="0"/>
              </a:spcAft>
              <a:buSzPts val="2800"/>
              <a:buNone/>
              <a:defRPr sz="30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pic>
        <p:nvPicPr>
          <p:cNvPr id="73" name="Google Shape;73;p6"/>
          <p:cNvPicPr preferRelativeResize="0"/>
          <p:nvPr/>
        </p:nvPicPr>
        <p:blipFill>
          <a:blip r:embed="rId3"/>
          <a:stretch>
            <a:fillRect/>
          </a:stretch>
        </p:blipFill>
        <p:spPr>
          <a:xfrm>
            <a:off x="7662275" y="239525"/>
            <a:ext cx="1170824" cy="1172650"/>
          </a:xfrm>
          <a:prstGeom prst="rect">
            <a:avLst/>
          </a:prstGeom>
          <a:noFill/>
          <a:ln>
            <a:noFill/>
          </a:ln>
        </p:spPr>
      </p:pic>
      <p:sp>
        <p:nvSpPr>
          <p:cNvPr id="74" name="Google Shape;74;p6"/>
          <p:cNvSpPr/>
          <p:nvPr/>
        </p:nvSpPr>
        <p:spPr>
          <a:xfrm>
            <a:off x="7140800" y="674750"/>
            <a:ext cx="413100" cy="413100"/>
          </a:xfrm>
          <a:prstGeom prst="star4">
            <a:avLst>
              <a:gd name="adj" fmla="val 12500"/>
            </a:avLst>
          </a:prstGeom>
          <a:solidFill>
            <a:schemeClr val="dk1"/>
          </a:solidFill>
          <a:ln>
            <a:noFill/>
          </a:ln>
          <a:effectLst>
            <a:outerShdw blurRad="228600" algn="bl" rotWithShape="0">
              <a:srgbClr val="6D9EEB">
                <a:alpha val="82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cxnSp>
        <p:nvCxnSpPr>
          <p:cNvPr id="75" name="Google Shape;75;p6"/>
          <p:cNvCxnSpPr/>
          <p:nvPr/>
        </p:nvCxnSpPr>
        <p:spPr>
          <a:xfrm rot="10800000">
            <a:off x="5325775" y="893125"/>
            <a:ext cx="1650300" cy="0"/>
          </a:xfrm>
          <a:prstGeom prst="straightConnector1">
            <a:avLst/>
          </a:prstGeom>
          <a:noFill/>
          <a:ln w="9525" cap="flat" cmpd="sng">
            <a:solidFill>
              <a:schemeClr val="dk1"/>
            </a:solidFill>
            <a:prstDash val="solid"/>
            <a:round/>
            <a:headEnd type="none" w="med" len="med"/>
            <a:tailEnd type="none" w="med" len="med"/>
          </a:ln>
        </p:spPr>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76" name="Shape 76"/>
        <p:cNvGrpSpPr/>
        <p:nvPr/>
      </p:nvGrpSpPr>
      <p:grpSpPr>
        <a:xfrm>
          <a:off x="0" y="0"/>
          <a:ext cx="0" cy="0"/>
          <a:chOff x="0" y="0"/>
          <a:chExt cx="0" cy="0"/>
        </a:xfrm>
      </p:grpSpPr>
      <p:sp>
        <p:nvSpPr>
          <p:cNvPr id="77" name="Google Shape;77;p7"/>
          <p:cNvSpPr/>
          <p:nvPr/>
        </p:nvSpPr>
        <p:spPr>
          <a:xfrm>
            <a:off x="0" y="0"/>
            <a:ext cx="9144000" cy="5143500"/>
          </a:xfrm>
          <a:prstGeom prst="rect">
            <a:avLst/>
          </a:prstGeom>
          <a:solidFill>
            <a:srgbClr val="010C1D">
              <a:alpha val="84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pic>
        <p:nvPicPr>
          <p:cNvPr id="78" name="Google Shape;78;p7"/>
          <p:cNvPicPr preferRelativeResize="0"/>
          <p:nvPr/>
        </p:nvPicPr>
        <p:blipFill>
          <a:blip r:embed="rId2"/>
          <a:stretch>
            <a:fillRect/>
          </a:stretch>
        </p:blipFill>
        <p:spPr>
          <a:xfrm>
            <a:off x="-737550" y="-723950"/>
            <a:ext cx="10711301" cy="6591401"/>
          </a:xfrm>
          <a:prstGeom prst="rect">
            <a:avLst/>
          </a:prstGeom>
          <a:noFill/>
          <a:ln>
            <a:noFill/>
          </a:ln>
        </p:spPr>
      </p:pic>
      <p:sp>
        <p:nvSpPr>
          <p:cNvPr id="79" name="Google Shape;79;p7"/>
          <p:cNvSpPr txBox="1"/>
          <p:nvPr>
            <p:ph type="title"/>
          </p:nvPr>
        </p:nvSpPr>
        <p:spPr>
          <a:xfrm>
            <a:off x="713225" y="967025"/>
            <a:ext cx="3626400" cy="2060100"/>
          </a:xfrm>
          <a:prstGeom prst="rect">
            <a:avLst/>
          </a:prstGeom>
          <a:effectLst>
            <a:outerShdw blurRad="428625" dist="28575" dir="5400000" algn="bl" rotWithShape="0">
              <a:schemeClr val="accent3">
                <a:alpha val="96000"/>
              </a:schemeClr>
            </a:outerShdw>
          </a:effectLst>
        </p:spPr>
        <p:txBody>
          <a:bodyPr spcFirstLastPara="1" wrap="square" lIns="91425" tIns="91425" rIns="91425" bIns="91425" anchor="b" anchorCtr="0">
            <a:noAutofit/>
          </a:bodyPr>
          <a:lstStyle>
            <a:lvl1pPr lvl="0" algn="r">
              <a:spcBef>
                <a:spcPts val="0"/>
              </a:spcBef>
              <a:spcAft>
                <a:spcPts val="0"/>
              </a:spcAft>
              <a:buSzPts val="2400"/>
              <a:buNone/>
              <a:defRPr sz="38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80" name="Google Shape;80;p7"/>
          <p:cNvSpPr txBox="1"/>
          <p:nvPr>
            <p:ph type="body" idx="1"/>
          </p:nvPr>
        </p:nvSpPr>
        <p:spPr>
          <a:xfrm>
            <a:off x="713225" y="3068075"/>
            <a:ext cx="3626400" cy="1238700"/>
          </a:xfrm>
          <a:prstGeom prst="rect">
            <a:avLst/>
          </a:prstGeom>
        </p:spPr>
        <p:txBody>
          <a:bodyPr spcFirstLastPara="1" wrap="square" lIns="91425" tIns="91425" rIns="91425" bIns="91425" anchor="t" anchorCtr="0">
            <a:noAutofit/>
          </a:bodyPr>
          <a:lstStyle>
            <a:lvl1pPr marL="457200" lvl="0" indent="-304800" algn="r">
              <a:spcBef>
                <a:spcPts val="0"/>
              </a:spcBef>
              <a:spcAft>
                <a:spcPts val="0"/>
              </a:spcAft>
              <a:buSzPts val="1200"/>
              <a:buChar char="●"/>
              <a:defRPr sz="1600">
                <a:solidFill>
                  <a:schemeClr val="dk1"/>
                </a:solidFill>
              </a:defRPr>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p:txBody>
      </p:sp>
      <p:sp>
        <p:nvSpPr>
          <p:cNvPr id="81" name="Google Shape;81;p7"/>
          <p:cNvSpPr/>
          <p:nvPr/>
        </p:nvSpPr>
        <p:spPr>
          <a:xfrm>
            <a:off x="550475" y="539500"/>
            <a:ext cx="8043000" cy="4069200"/>
          </a:xfrm>
          <a:prstGeom prst="rect">
            <a:avLst/>
          </a:prstGeom>
          <a:noFill/>
          <a:ln w="9525" cap="flat" cmpd="sng">
            <a:solidFill>
              <a:schemeClr val="accent3"/>
            </a:solidFill>
            <a:prstDash val="solid"/>
            <a:round/>
            <a:headEnd type="none" w="sm" len="sm"/>
            <a:tailEnd type="none" w="sm" len="sm"/>
          </a:ln>
          <a:effectLst>
            <a:outerShdw blurRad="285750" dist="19050" dir="6120000" algn="bl" rotWithShape="0">
              <a:srgbClr val="000000">
                <a:alpha val="9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2" name="Google Shape;82;p7"/>
          <p:cNvSpPr/>
          <p:nvPr/>
        </p:nvSpPr>
        <p:spPr>
          <a:xfrm flipH="1">
            <a:off x="713225" y="674750"/>
            <a:ext cx="413100" cy="413100"/>
          </a:xfrm>
          <a:prstGeom prst="star4">
            <a:avLst>
              <a:gd name="adj" fmla="val 12500"/>
            </a:avLst>
          </a:prstGeom>
          <a:solidFill>
            <a:schemeClr val="dk1"/>
          </a:solidFill>
          <a:ln>
            <a:noFill/>
          </a:ln>
          <a:effectLst>
            <a:outerShdw blurRad="228600" algn="bl" rotWithShape="0">
              <a:srgbClr val="6D9EEB">
                <a:alpha val="82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cxnSp>
        <p:nvCxnSpPr>
          <p:cNvPr id="83" name="Google Shape;83;p7"/>
          <p:cNvCxnSpPr/>
          <p:nvPr/>
        </p:nvCxnSpPr>
        <p:spPr>
          <a:xfrm>
            <a:off x="1291050" y="893125"/>
            <a:ext cx="1650300" cy="0"/>
          </a:xfrm>
          <a:prstGeom prst="straightConnector1">
            <a:avLst/>
          </a:prstGeom>
          <a:noFill/>
          <a:ln w="9525" cap="flat" cmpd="sng">
            <a:solidFill>
              <a:schemeClr val="dk1"/>
            </a:solidFill>
            <a:prstDash val="solid"/>
            <a:round/>
            <a:headEnd type="none" w="med" len="med"/>
            <a:tailEnd type="none" w="med" len="med"/>
          </a:ln>
        </p:spPr>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84" name="Shape 84"/>
        <p:cNvGrpSpPr/>
        <p:nvPr/>
      </p:nvGrpSpPr>
      <p:grpSpPr>
        <a:xfrm>
          <a:off x="0" y="0"/>
          <a:ext cx="0" cy="0"/>
          <a:chOff x="0" y="0"/>
          <a:chExt cx="0" cy="0"/>
        </a:xfrm>
      </p:grpSpPr>
      <p:sp>
        <p:nvSpPr>
          <p:cNvPr id="85" name="Google Shape;85;p8"/>
          <p:cNvSpPr/>
          <p:nvPr/>
        </p:nvSpPr>
        <p:spPr>
          <a:xfrm>
            <a:off x="0" y="0"/>
            <a:ext cx="9144000" cy="5143500"/>
          </a:xfrm>
          <a:prstGeom prst="rect">
            <a:avLst/>
          </a:prstGeom>
          <a:solidFill>
            <a:srgbClr val="010C1D">
              <a:alpha val="84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pic>
        <p:nvPicPr>
          <p:cNvPr id="86" name="Google Shape;86;p8"/>
          <p:cNvPicPr preferRelativeResize="0"/>
          <p:nvPr/>
        </p:nvPicPr>
        <p:blipFill>
          <a:blip r:embed="rId2"/>
          <a:stretch>
            <a:fillRect/>
          </a:stretch>
        </p:blipFill>
        <p:spPr>
          <a:xfrm>
            <a:off x="-737550" y="-723950"/>
            <a:ext cx="10711301" cy="6591401"/>
          </a:xfrm>
          <a:prstGeom prst="rect">
            <a:avLst/>
          </a:prstGeom>
          <a:noFill/>
          <a:ln>
            <a:noFill/>
          </a:ln>
        </p:spPr>
      </p:pic>
      <p:sp>
        <p:nvSpPr>
          <p:cNvPr id="87" name="Google Shape;87;p8"/>
          <p:cNvSpPr txBox="1"/>
          <p:nvPr>
            <p:ph type="title"/>
          </p:nvPr>
        </p:nvSpPr>
        <p:spPr>
          <a:xfrm>
            <a:off x="854225" y="1112800"/>
            <a:ext cx="4510800" cy="2481900"/>
          </a:xfrm>
          <a:prstGeom prst="rect">
            <a:avLst/>
          </a:prstGeom>
          <a:effectLst>
            <a:outerShdw blurRad="300038" dist="28575" dir="3420000" algn="bl" rotWithShape="0">
              <a:schemeClr val="accent4">
                <a:alpha val="95000"/>
              </a:schemeClr>
            </a:outerShdw>
          </a:effectLst>
        </p:spPr>
        <p:txBody>
          <a:bodyPr spcFirstLastPara="1" wrap="square" lIns="91425" tIns="91425" rIns="91425" bIns="91425" anchor="b" anchorCtr="0">
            <a:noAutofit/>
          </a:bodyPr>
          <a:lstStyle>
            <a:lvl1pPr lvl="0" algn="ctr">
              <a:spcBef>
                <a:spcPts val="0"/>
              </a:spcBef>
              <a:spcAft>
                <a:spcPts val="0"/>
              </a:spcAft>
              <a:buSzPts val="4800"/>
              <a:buNone/>
              <a:defRPr sz="8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pic>
        <p:nvPicPr>
          <p:cNvPr id="88" name="Google Shape;88;p8"/>
          <p:cNvPicPr preferRelativeResize="0"/>
          <p:nvPr/>
        </p:nvPicPr>
        <p:blipFill>
          <a:blip r:embed="rId3"/>
          <a:stretch>
            <a:fillRect/>
          </a:stretch>
        </p:blipFill>
        <p:spPr>
          <a:xfrm>
            <a:off x="5076808" y="604025"/>
            <a:ext cx="3689816" cy="3693900"/>
          </a:xfrm>
          <a:prstGeom prst="rect">
            <a:avLst/>
          </a:prstGeom>
          <a:noFill/>
          <a:ln>
            <a:noFill/>
          </a:ln>
        </p:spPr>
      </p:pic>
      <p:sp>
        <p:nvSpPr>
          <p:cNvPr id="89" name="Google Shape;89;p8"/>
          <p:cNvSpPr/>
          <p:nvPr/>
        </p:nvSpPr>
        <p:spPr>
          <a:xfrm>
            <a:off x="854222" y="941725"/>
            <a:ext cx="4510800" cy="2838300"/>
          </a:xfrm>
          <a:prstGeom prst="rect">
            <a:avLst/>
          </a:prstGeom>
          <a:no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0" name="Google Shape;90;p8"/>
          <p:cNvSpPr/>
          <p:nvPr/>
        </p:nvSpPr>
        <p:spPr>
          <a:xfrm>
            <a:off x="5471625" y="941725"/>
            <a:ext cx="2818500" cy="2838300"/>
          </a:xfrm>
          <a:prstGeom prst="rect">
            <a:avLst/>
          </a:prstGeom>
          <a:no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pic>
        <p:nvPicPr>
          <p:cNvPr id="91" name="Google Shape;91;p8"/>
          <p:cNvPicPr preferRelativeResize="0"/>
          <p:nvPr/>
        </p:nvPicPr>
        <p:blipFill>
          <a:blip r:embed="rId4"/>
          <a:stretch>
            <a:fillRect/>
          </a:stretch>
        </p:blipFill>
        <p:spPr>
          <a:xfrm rot="5400000">
            <a:off x="4358438" y="410663"/>
            <a:ext cx="430850" cy="7439425"/>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92" name="Shape 92"/>
        <p:cNvGrpSpPr/>
        <p:nvPr/>
      </p:nvGrpSpPr>
      <p:grpSpPr>
        <a:xfrm>
          <a:off x="0" y="0"/>
          <a:ext cx="0" cy="0"/>
          <a:chOff x="0" y="0"/>
          <a:chExt cx="0" cy="0"/>
        </a:xfrm>
      </p:grpSpPr>
      <p:sp>
        <p:nvSpPr>
          <p:cNvPr id="93" name="Google Shape;93;p9"/>
          <p:cNvSpPr/>
          <p:nvPr/>
        </p:nvSpPr>
        <p:spPr>
          <a:xfrm>
            <a:off x="0" y="0"/>
            <a:ext cx="9144000" cy="5143500"/>
          </a:xfrm>
          <a:prstGeom prst="rect">
            <a:avLst/>
          </a:prstGeom>
          <a:solidFill>
            <a:srgbClr val="010C1D">
              <a:alpha val="84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pic>
        <p:nvPicPr>
          <p:cNvPr id="94" name="Google Shape;94;p9"/>
          <p:cNvPicPr preferRelativeResize="0"/>
          <p:nvPr/>
        </p:nvPicPr>
        <p:blipFill>
          <a:blip r:embed="rId2"/>
          <a:stretch>
            <a:fillRect/>
          </a:stretch>
        </p:blipFill>
        <p:spPr>
          <a:xfrm>
            <a:off x="-737550" y="-723950"/>
            <a:ext cx="10711301" cy="6591401"/>
          </a:xfrm>
          <a:prstGeom prst="rect">
            <a:avLst/>
          </a:prstGeom>
          <a:noFill/>
          <a:ln>
            <a:noFill/>
          </a:ln>
        </p:spPr>
      </p:pic>
      <p:sp>
        <p:nvSpPr>
          <p:cNvPr id="95" name="Google Shape;95;p9"/>
          <p:cNvSpPr txBox="1"/>
          <p:nvPr>
            <p:ph type="title"/>
          </p:nvPr>
        </p:nvSpPr>
        <p:spPr>
          <a:xfrm>
            <a:off x="1632000" y="1431550"/>
            <a:ext cx="4045200" cy="8697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38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96" name="Google Shape;96;p9"/>
          <p:cNvSpPr txBox="1"/>
          <p:nvPr>
            <p:ph type="subTitle" idx="1"/>
          </p:nvPr>
        </p:nvSpPr>
        <p:spPr>
          <a:xfrm>
            <a:off x="1632000" y="2388875"/>
            <a:ext cx="4045200" cy="1429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16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pic>
        <p:nvPicPr>
          <p:cNvPr id="97" name="Google Shape;97;p9"/>
          <p:cNvPicPr preferRelativeResize="0"/>
          <p:nvPr/>
        </p:nvPicPr>
        <p:blipFill>
          <a:blip r:embed="rId3"/>
          <a:stretch>
            <a:fillRect/>
          </a:stretch>
        </p:blipFill>
        <p:spPr>
          <a:xfrm>
            <a:off x="5414175" y="-447075"/>
            <a:ext cx="2762076" cy="6264397"/>
          </a:xfrm>
          <a:prstGeom prst="rect">
            <a:avLst/>
          </a:prstGeom>
          <a:noFill/>
          <a:ln>
            <a:noFill/>
          </a:ln>
        </p:spPr>
      </p:pic>
      <p:sp>
        <p:nvSpPr>
          <p:cNvPr id="98" name="Google Shape;98;p9"/>
          <p:cNvSpPr/>
          <p:nvPr/>
        </p:nvSpPr>
        <p:spPr>
          <a:xfrm>
            <a:off x="1394575" y="1252375"/>
            <a:ext cx="4716900" cy="2838300"/>
          </a:xfrm>
          <a:prstGeom prst="rect">
            <a:avLst/>
          </a:prstGeom>
          <a:no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9" name="Google Shape;99;p9"/>
          <p:cNvSpPr/>
          <p:nvPr/>
        </p:nvSpPr>
        <p:spPr>
          <a:xfrm>
            <a:off x="6202600" y="1252375"/>
            <a:ext cx="1980900" cy="2838300"/>
          </a:xfrm>
          <a:prstGeom prst="rect">
            <a:avLst/>
          </a:prstGeom>
          <a:no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100" name="Google Shape;100;p9"/>
          <p:cNvGrpSpPr/>
          <p:nvPr/>
        </p:nvGrpSpPr>
        <p:grpSpPr>
          <a:xfrm rot="-5400000">
            <a:off x="3647251" y="-1386016"/>
            <a:ext cx="195357" cy="4717183"/>
            <a:chOff x="7511368" y="-1254693"/>
            <a:chExt cx="452949" cy="9630835"/>
          </a:xfrm>
        </p:grpSpPr>
        <p:sp>
          <p:nvSpPr>
            <p:cNvPr id="101" name="Google Shape;101;p9"/>
            <p:cNvSpPr/>
            <p:nvPr/>
          </p:nvSpPr>
          <p:spPr>
            <a:xfrm rot="-5400000">
              <a:off x="2975400" y="3387225"/>
              <a:ext cx="9630835" cy="346999"/>
            </a:xfrm>
            <a:custGeom>
              <a:avLst/>
              <a:gdLst/>
              <a:ahLst/>
              <a:cxnLst/>
              <a:rect l="l" t="t" r="r" b="b"/>
              <a:pathLst>
                <a:path w="41632" h="1500" fill="none" extrusionOk="0">
                  <a:moveTo>
                    <a:pt x="41631" y="1500"/>
                  </a:moveTo>
                  <a:cubicBezTo>
                    <a:pt x="39028" y="1500"/>
                    <a:pt x="39028" y="0"/>
                    <a:pt x="36425" y="0"/>
                  </a:cubicBezTo>
                  <a:cubicBezTo>
                    <a:pt x="33822" y="0"/>
                    <a:pt x="33822" y="1500"/>
                    <a:pt x="31218" y="1500"/>
                  </a:cubicBezTo>
                  <a:cubicBezTo>
                    <a:pt x="28615" y="1500"/>
                    <a:pt x="28615" y="0"/>
                    <a:pt x="26033" y="0"/>
                  </a:cubicBezTo>
                  <a:cubicBezTo>
                    <a:pt x="23430" y="0"/>
                    <a:pt x="23430" y="1500"/>
                    <a:pt x="20826" y="1500"/>
                  </a:cubicBezTo>
                  <a:cubicBezTo>
                    <a:pt x="18223" y="1500"/>
                    <a:pt x="18223" y="0"/>
                    <a:pt x="15620" y="0"/>
                  </a:cubicBezTo>
                  <a:cubicBezTo>
                    <a:pt x="13017" y="0"/>
                    <a:pt x="13017" y="1500"/>
                    <a:pt x="10413" y="1500"/>
                  </a:cubicBezTo>
                  <a:cubicBezTo>
                    <a:pt x="7810" y="1500"/>
                    <a:pt x="7810" y="0"/>
                    <a:pt x="5207" y="0"/>
                  </a:cubicBezTo>
                  <a:cubicBezTo>
                    <a:pt x="2604" y="0"/>
                    <a:pt x="2604" y="1500"/>
                    <a:pt x="1" y="1500"/>
                  </a:cubicBezTo>
                </a:path>
              </a:pathLst>
            </a:custGeom>
            <a:noFill/>
            <a:ln w="6775" cap="flat" cmpd="sng">
              <a:solidFill>
                <a:schemeClr val="accent1"/>
              </a:solidFill>
              <a:prstDash val="solid"/>
              <a:miter lim="20825"/>
              <a:headEnd type="none" w="sm" len="sm"/>
              <a:tailEnd type="none" w="sm" len="sm"/>
            </a:ln>
            <a:effectLst>
              <a:outerShdw blurRad="414338" dist="47625" dir="1200000" algn="bl" rotWithShape="0">
                <a:schemeClr val="accent3">
                  <a:alpha val="7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2" name="Google Shape;102;p9"/>
            <p:cNvSpPr/>
            <p:nvPr/>
          </p:nvSpPr>
          <p:spPr>
            <a:xfrm rot="-5400000">
              <a:off x="2871879" y="3384796"/>
              <a:ext cx="9630835" cy="351857"/>
            </a:xfrm>
            <a:custGeom>
              <a:avLst/>
              <a:gdLst/>
              <a:ahLst/>
              <a:cxnLst/>
              <a:rect l="l" t="t" r="r" b="b"/>
              <a:pathLst>
                <a:path w="41632" h="1521" fill="none" extrusionOk="0">
                  <a:moveTo>
                    <a:pt x="1" y="0"/>
                  </a:moveTo>
                  <a:cubicBezTo>
                    <a:pt x="2604" y="0"/>
                    <a:pt x="2604" y="1521"/>
                    <a:pt x="5207" y="1521"/>
                  </a:cubicBezTo>
                  <a:cubicBezTo>
                    <a:pt x="7810" y="1521"/>
                    <a:pt x="7810" y="0"/>
                    <a:pt x="10413" y="0"/>
                  </a:cubicBezTo>
                  <a:cubicBezTo>
                    <a:pt x="13017" y="0"/>
                    <a:pt x="13017" y="1521"/>
                    <a:pt x="15620" y="1521"/>
                  </a:cubicBezTo>
                  <a:cubicBezTo>
                    <a:pt x="18223" y="1521"/>
                    <a:pt x="18223" y="0"/>
                    <a:pt x="20826" y="0"/>
                  </a:cubicBezTo>
                  <a:cubicBezTo>
                    <a:pt x="23430" y="0"/>
                    <a:pt x="23430" y="1521"/>
                    <a:pt x="26012" y="1521"/>
                  </a:cubicBezTo>
                  <a:cubicBezTo>
                    <a:pt x="28615" y="1521"/>
                    <a:pt x="28615" y="0"/>
                    <a:pt x="31218" y="0"/>
                  </a:cubicBezTo>
                  <a:cubicBezTo>
                    <a:pt x="33822" y="0"/>
                    <a:pt x="33822" y="1521"/>
                    <a:pt x="36425" y="1521"/>
                  </a:cubicBezTo>
                  <a:cubicBezTo>
                    <a:pt x="39028" y="1521"/>
                    <a:pt x="39028" y="0"/>
                    <a:pt x="41631" y="0"/>
                  </a:cubicBezTo>
                </a:path>
              </a:pathLst>
            </a:custGeom>
            <a:noFill/>
            <a:ln w="6775" cap="flat" cmpd="sng">
              <a:solidFill>
                <a:schemeClr val="accent1"/>
              </a:solidFill>
              <a:prstDash val="solid"/>
              <a:miter lim="20825"/>
              <a:headEnd type="none" w="sm" len="sm"/>
              <a:tailEnd type="none" w="sm" len="sm"/>
            </a:ln>
            <a:effectLst>
              <a:outerShdw blurRad="414338" dist="47625" dir="1200000" algn="bl" rotWithShape="0">
                <a:schemeClr val="accent3">
                  <a:alpha val="7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03" name="Google Shape;103;p9"/>
          <p:cNvSpPr txBox="1"/>
          <p:nvPr/>
        </p:nvSpPr>
        <p:spPr>
          <a:xfrm>
            <a:off x="713225" y="775625"/>
            <a:ext cx="599400" cy="393900"/>
          </a:xfrm>
          <a:prstGeom prst="rect">
            <a:avLst/>
          </a:prstGeom>
          <a:noFill/>
          <a:ln>
            <a:noFill/>
          </a:ln>
          <a:effectLst>
            <a:outerShdw blurRad="285750" dist="19050" dir="1440000" algn="bl" rotWithShape="0">
              <a:schemeClr val="accent3">
                <a:alpha val="9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GB" sz="2400">
                <a:solidFill>
                  <a:schemeClr val="accent1"/>
                </a:solidFill>
                <a:latin typeface="Darker Grotesque"/>
                <a:ea typeface="Darker Grotesque"/>
                <a:cs typeface="Darker Grotesque"/>
                <a:sym typeface="Darker Grotesque"/>
              </a:rPr>
              <a:t>00</a:t>
            </a:r>
            <a:endParaRPr sz="2400">
              <a:solidFill>
                <a:schemeClr val="accent1"/>
              </a:solidFill>
              <a:latin typeface="Darker Grotesque"/>
              <a:ea typeface="Darker Grotesque"/>
              <a:cs typeface="Darker Grotesque"/>
              <a:sym typeface="Darker Grotesque"/>
            </a:endParaRPr>
          </a:p>
        </p:txBody>
      </p:sp>
      <p:pic>
        <p:nvPicPr>
          <p:cNvPr id="104" name="Google Shape;104;p9"/>
          <p:cNvPicPr preferRelativeResize="0"/>
          <p:nvPr/>
        </p:nvPicPr>
        <p:blipFill>
          <a:blip r:embed="rId4"/>
          <a:stretch>
            <a:fillRect/>
          </a:stretch>
        </p:blipFill>
        <p:spPr>
          <a:xfrm>
            <a:off x="640725" y="3375825"/>
            <a:ext cx="1476999" cy="1320601"/>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05" name="Shape 105"/>
        <p:cNvGrpSpPr/>
        <p:nvPr/>
      </p:nvGrpSpPr>
      <p:grpSpPr>
        <a:xfrm>
          <a:off x="0" y="0"/>
          <a:ext cx="0" cy="0"/>
          <a:chOff x="0" y="0"/>
          <a:chExt cx="0" cy="0"/>
        </a:xfrm>
      </p:grpSpPr>
      <p:pic>
        <p:nvPicPr>
          <p:cNvPr id="106" name="Google Shape;106;p10"/>
          <p:cNvPicPr preferRelativeResize="0"/>
          <p:nvPr/>
        </p:nvPicPr>
        <p:blipFill>
          <a:blip r:embed="rId2"/>
          <a:stretch>
            <a:fillRect/>
          </a:stretch>
        </p:blipFill>
        <p:spPr>
          <a:xfrm>
            <a:off x="-737550" y="-723950"/>
            <a:ext cx="10711301" cy="6591401"/>
          </a:xfrm>
          <a:prstGeom prst="rect">
            <a:avLst/>
          </a:prstGeom>
          <a:noFill/>
          <a:ln>
            <a:noFill/>
          </a:ln>
        </p:spPr>
      </p:pic>
      <p:sp>
        <p:nvSpPr>
          <p:cNvPr id="107" name="Google Shape;107;p10"/>
          <p:cNvSpPr txBox="1"/>
          <p:nvPr>
            <p:ph type="body" idx="1"/>
          </p:nvPr>
        </p:nvSpPr>
        <p:spPr>
          <a:xfrm>
            <a:off x="713225" y="4003475"/>
            <a:ext cx="7717500" cy="605100"/>
          </a:xfrm>
          <a:prstGeom prst="rect">
            <a:avLst/>
          </a:prstGeom>
          <a:noFill/>
          <a:effectLst>
            <a:outerShdw blurRad="414338" dist="28575" dir="5400000" algn="bl" rotWithShape="0">
              <a:schemeClr val="accent3">
                <a:alpha val="92000"/>
              </a:schemeClr>
            </a:outerShdw>
          </a:effectLst>
        </p:spPr>
        <p:txBody>
          <a:bodyPr spcFirstLastPara="1" wrap="square" lIns="91425" tIns="91425" rIns="91425" bIns="91425" anchor="ctr" anchorCtr="0">
            <a:noAutofit/>
          </a:bodyPr>
          <a:lstStyle>
            <a:lvl1pPr marL="457200" lvl="0" indent="-228600" algn="ctr">
              <a:lnSpc>
                <a:spcPct val="100000"/>
              </a:lnSpc>
              <a:spcBef>
                <a:spcPts val="0"/>
              </a:spcBef>
              <a:spcAft>
                <a:spcPts val="0"/>
              </a:spcAft>
              <a:buSzPts val="1800"/>
              <a:buNone/>
              <a:defRPr sz="4500">
                <a:latin typeface="Darker Grotesque"/>
                <a:ea typeface="Darker Grotesque"/>
                <a:cs typeface="Darker Grotesque"/>
                <a:sym typeface="Darker Grotesque"/>
              </a:defRPr>
            </a:lvl1pPr>
          </a:lstStyle>
          <a:p/>
        </p:txBody>
      </p:sp>
      <p:sp>
        <p:nvSpPr>
          <p:cNvPr id="108" name="Google Shape;108;p10"/>
          <p:cNvSpPr/>
          <p:nvPr/>
        </p:nvSpPr>
        <p:spPr>
          <a:xfrm>
            <a:off x="0" y="0"/>
            <a:ext cx="9144000" cy="5143500"/>
          </a:xfrm>
          <a:prstGeom prst="rect">
            <a:avLst/>
          </a:prstGeom>
          <a:noFill/>
          <a:ln w="2286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9" name="Google Shape;109;p10"/>
          <p:cNvSpPr/>
          <p:nvPr/>
        </p:nvSpPr>
        <p:spPr>
          <a:xfrm>
            <a:off x="50" y="3995025"/>
            <a:ext cx="9053700" cy="11484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1" Type="http://schemas.openxmlformats.org/officeDocument/2006/relationships/theme" Target="../theme/theme1.xml"/><Relationship Id="rId40" Type="http://schemas.openxmlformats.org/officeDocument/2006/relationships/slideLayout" Target="../slideLayouts/slideLayout40.xml"/><Relationship Id="rId4" Type="http://schemas.openxmlformats.org/officeDocument/2006/relationships/slideLayout" Target="../slideLayouts/slideLayout4.xml"/><Relationship Id="rId39" Type="http://schemas.openxmlformats.org/officeDocument/2006/relationships/slideLayout" Target="../slideLayouts/slideLayout39.xml"/><Relationship Id="rId38" Type="http://schemas.openxmlformats.org/officeDocument/2006/relationships/slideLayout" Target="../slideLayouts/slideLayout38.xml"/><Relationship Id="rId37" Type="http://schemas.openxmlformats.org/officeDocument/2006/relationships/slideLayout" Target="../slideLayouts/slideLayout37.xml"/><Relationship Id="rId36" Type="http://schemas.openxmlformats.org/officeDocument/2006/relationships/slideLayout" Target="../slideLayouts/slideLayout36.xml"/><Relationship Id="rId35" Type="http://schemas.openxmlformats.org/officeDocument/2006/relationships/slideLayout" Target="../slideLayouts/slideLayout35.xml"/><Relationship Id="rId34" Type="http://schemas.openxmlformats.org/officeDocument/2006/relationships/slideLayout" Target="../slideLayouts/slideLayout34.xml"/><Relationship Id="rId33" Type="http://schemas.openxmlformats.org/officeDocument/2006/relationships/slideLayout" Target="../slideLayouts/slideLayout33.xml"/><Relationship Id="rId32" Type="http://schemas.openxmlformats.org/officeDocument/2006/relationships/slideLayout" Target="../slideLayouts/slideLayout32.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3" Type="http://schemas.openxmlformats.org/officeDocument/2006/relationships/slideLayout" Target="../slideLayouts/slideLayout3.xml"/><Relationship Id="rId29" Type="http://schemas.openxmlformats.org/officeDocument/2006/relationships/slideLayout" Target="../slideLayouts/slideLayout29.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0" Type="http://schemas.openxmlformats.org/officeDocument/2006/relationships/slideLayout" Target="../slideLayouts/slideLayout20.xml"/><Relationship Id="rId2" Type="http://schemas.openxmlformats.org/officeDocument/2006/relationships/slideLayout" Target="../slideLayouts/slideLayout2.xml"/><Relationship Id="rId19" Type="http://schemas.openxmlformats.org/officeDocument/2006/relationships/slideLayout" Target="../slideLayouts/slideLayout19.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212121"/>
        </a:solidFill>
        <a:effectLst/>
      </p:bgPr>
    </p:bg>
    <p:spTree>
      <p:nvGrpSpPr>
        <p:cNvPr id="5" name="Shape 5"/>
        <p:cNvGrpSpPr/>
        <p:nvPr/>
      </p:nvGrpSpPr>
      <p:grpSpPr>
        <a:xfrm>
          <a:off x="0" y="0"/>
          <a:ext cx="0" cy="0"/>
          <a:chOff x="0" y="0"/>
          <a:chExt cx="0" cy="0"/>
        </a:xfrm>
      </p:grpSpPr>
      <p:sp>
        <p:nvSpPr>
          <p:cNvPr id="6" name="Google Shape;6;p1"/>
          <p:cNvSpPr txBox="1"/>
          <p:nvPr>
            <p:ph type="title"/>
          </p:nvPr>
        </p:nvSpPr>
        <p:spPr>
          <a:xfrm>
            <a:off x="713225" y="539500"/>
            <a:ext cx="7717500" cy="5727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dk1"/>
              </a:buClr>
              <a:buSzPts val="2800"/>
              <a:buFont typeface="Darker Grotesque Medium"/>
              <a:buNone/>
              <a:defRPr sz="2800">
                <a:solidFill>
                  <a:schemeClr val="dk1"/>
                </a:solidFill>
                <a:latin typeface="Darker Grotesque Medium"/>
                <a:ea typeface="Darker Grotesque Medium"/>
                <a:cs typeface="Darker Grotesque Medium"/>
                <a:sym typeface="Darker Grotesque Medium"/>
              </a:defRPr>
            </a:lvl1pPr>
            <a:lvl2pPr lvl="1">
              <a:spcBef>
                <a:spcPts val="0"/>
              </a:spcBef>
              <a:spcAft>
                <a:spcPts val="0"/>
              </a:spcAft>
              <a:buClr>
                <a:schemeClr val="dk1"/>
              </a:buClr>
              <a:buSzPts val="2800"/>
              <a:buFont typeface="Darker Grotesque Medium"/>
              <a:buNone/>
              <a:defRPr sz="2800">
                <a:solidFill>
                  <a:schemeClr val="dk1"/>
                </a:solidFill>
                <a:latin typeface="Darker Grotesque Medium"/>
                <a:ea typeface="Darker Grotesque Medium"/>
                <a:cs typeface="Darker Grotesque Medium"/>
                <a:sym typeface="Darker Grotesque Medium"/>
              </a:defRPr>
            </a:lvl2pPr>
            <a:lvl3pPr lvl="2">
              <a:spcBef>
                <a:spcPts val="0"/>
              </a:spcBef>
              <a:spcAft>
                <a:spcPts val="0"/>
              </a:spcAft>
              <a:buClr>
                <a:schemeClr val="dk1"/>
              </a:buClr>
              <a:buSzPts val="2800"/>
              <a:buFont typeface="Darker Grotesque Medium"/>
              <a:buNone/>
              <a:defRPr sz="2800">
                <a:solidFill>
                  <a:schemeClr val="dk1"/>
                </a:solidFill>
                <a:latin typeface="Darker Grotesque Medium"/>
                <a:ea typeface="Darker Grotesque Medium"/>
                <a:cs typeface="Darker Grotesque Medium"/>
                <a:sym typeface="Darker Grotesque Medium"/>
              </a:defRPr>
            </a:lvl3pPr>
            <a:lvl4pPr lvl="3">
              <a:spcBef>
                <a:spcPts val="0"/>
              </a:spcBef>
              <a:spcAft>
                <a:spcPts val="0"/>
              </a:spcAft>
              <a:buClr>
                <a:schemeClr val="dk1"/>
              </a:buClr>
              <a:buSzPts val="2800"/>
              <a:buFont typeface="Darker Grotesque Medium"/>
              <a:buNone/>
              <a:defRPr sz="2800">
                <a:solidFill>
                  <a:schemeClr val="dk1"/>
                </a:solidFill>
                <a:latin typeface="Darker Grotesque Medium"/>
                <a:ea typeface="Darker Grotesque Medium"/>
                <a:cs typeface="Darker Grotesque Medium"/>
                <a:sym typeface="Darker Grotesque Medium"/>
              </a:defRPr>
            </a:lvl4pPr>
            <a:lvl5pPr lvl="4">
              <a:spcBef>
                <a:spcPts val="0"/>
              </a:spcBef>
              <a:spcAft>
                <a:spcPts val="0"/>
              </a:spcAft>
              <a:buClr>
                <a:schemeClr val="dk1"/>
              </a:buClr>
              <a:buSzPts val="2800"/>
              <a:buFont typeface="Darker Grotesque Medium"/>
              <a:buNone/>
              <a:defRPr sz="2800">
                <a:solidFill>
                  <a:schemeClr val="dk1"/>
                </a:solidFill>
                <a:latin typeface="Darker Grotesque Medium"/>
                <a:ea typeface="Darker Grotesque Medium"/>
                <a:cs typeface="Darker Grotesque Medium"/>
                <a:sym typeface="Darker Grotesque Medium"/>
              </a:defRPr>
            </a:lvl5pPr>
            <a:lvl6pPr lvl="5">
              <a:spcBef>
                <a:spcPts val="0"/>
              </a:spcBef>
              <a:spcAft>
                <a:spcPts val="0"/>
              </a:spcAft>
              <a:buClr>
                <a:schemeClr val="dk1"/>
              </a:buClr>
              <a:buSzPts val="2800"/>
              <a:buFont typeface="Darker Grotesque Medium"/>
              <a:buNone/>
              <a:defRPr sz="2800">
                <a:solidFill>
                  <a:schemeClr val="dk1"/>
                </a:solidFill>
                <a:latin typeface="Darker Grotesque Medium"/>
                <a:ea typeface="Darker Grotesque Medium"/>
                <a:cs typeface="Darker Grotesque Medium"/>
                <a:sym typeface="Darker Grotesque Medium"/>
              </a:defRPr>
            </a:lvl6pPr>
            <a:lvl7pPr lvl="6">
              <a:spcBef>
                <a:spcPts val="0"/>
              </a:spcBef>
              <a:spcAft>
                <a:spcPts val="0"/>
              </a:spcAft>
              <a:buClr>
                <a:schemeClr val="dk1"/>
              </a:buClr>
              <a:buSzPts val="2800"/>
              <a:buFont typeface="Darker Grotesque Medium"/>
              <a:buNone/>
              <a:defRPr sz="2800">
                <a:solidFill>
                  <a:schemeClr val="dk1"/>
                </a:solidFill>
                <a:latin typeface="Darker Grotesque Medium"/>
                <a:ea typeface="Darker Grotesque Medium"/>
                <a:cs typeface="Darker Grotesque Medium"/>
                <a:sym typeface="Darker Grotesque Medium"/>
              </a:defRPr>
            </a:lvl7pPr>
            <a:lvl8pPr lvl="7">
              <a:spcBef>
                <a:spcPts val="0"/>
              </a:spcBef>
              <a:spcAft>
                <a:spcPts val="0"/>
              </a:spcAft>
              <a:buClr>
                <a:schemeClr val="dk1"/>
              </a:buClr>
              <a:buSzPts val="2800"/>
              <a:buFont typeface="Darker Grotesque Medium"/>
              <a:buNone/>
              <a:defRPr sz="2800">
                <a:solidFill>
                  <a:schemeClr val="dk1"/>
                </a:solidFill>
                <a:latin typeface="Darker Grotesque Medium"/>
                <a:ea typeface="Darker Grotesque Medium"/>
                <a:cs typeface="Darker Grotesque Medium"/>
                <a:sym typeface="Darker Grotesque Medium"/>
              </a:defRPr>
            </a:lvl8pPr>
            <a:lvl9pPr lvl="8">
              <a:spcBef>
                <a:spcPts val="0"/>
              </a:spcBef>
              <a:spcAft>
                <a:spcPts val="0"/>
              </a:spcAft>
              <a:buClr>
                <a:schemeClr val="dk1"/>
              </a:buClr>
              <a:buSzPts val="2800"/>
              <a:buFont typeface="Darker Grotesque Medium"/>
              <a:buNone/>
              <a:defRPr sz="2800">
                <a:solidFill>
                  <a:schemeClr val="dk1"/>
                </a:solidFill>
                <a:latin typeface="Darker Grotesque Medium"/>
                <a:ea typeface="Darker Grotesque Medium"/>
                <a:cs typeface="Darker Grotesque Medium"/>
                <a:sym typeface="Darker Grotesque Medium"/>
              </a:defRPr>
            </a:lvl9pPr>
          </a:lstStyle>
          <a:p/>
        </p:txBody>
      </p:sp>
      <p:sp>
        <p:nvSpPr>
          <p:cNvPr id="7" name="Google Shape;7;p1"/>
          <p:cNvSpPr txBox="1"/>
          <p:nvPr>
            <p:ph type="body" idx="1"/>
          </p:nvPr>
        </p:nvSpPr>
        <p:spPr>
          <a:xfrm>
            <a:off x="713225" y="1246950"/>
            <a:ext cx="7717500"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2"/>
              </a:buClr>
              <a:buSzPts val="1800"/>
              <a:buFont typeface="Barlow" panose="00000500000000000000"/>
              <a:buChar char="●"/>
              <a:defRPr sz="1800">
                <a:solidFill>
                  <a:schemeClr val="dk2"/>
                </a:solidFill>
                <a:latin typeface="Barlow" panose="00000500000000000000"/>
                <a:ea typeface="Barlow" panose="00000500000000000000"/>
                <a:cs typeface="Barlow" panose="00000500000000000000"/>
                <a:sym typeface="Barlow" panose="00000500000000000000"/>
              </a:defRPr>
            </a:lvl1pPr>
            <a:lvl2pPr marL="914400" lvl="1" indent="-317500">
              <a:lnSpc>
                <a:spcPct val="100000"/>
              </a:lnSpc>
              <a:spcBef>
                <a:spcPts val="0"/>
              </a:spcBef>
              <a:spcAft>
                <a:spcPts val="0"/>
              </a:spcAft>
              <a:buClr>
                <a:schemeClr val="dk2"/>
              </a:buClr>
              <a:buSzPts val="1400"/>
              <a:buFont typeface="Barlow" panose="00000500000000000000"/>
              <a:buChar char="○"/>
              <a:defRPr>
                <a:solidFill>
                  <a:schemeClr val="dk2"/>
                </a:solidFill>
                <a:latin typeface="Barlow" panose="00000500000000000000"/>
                <a:ea typeface="Barlow" panose="00000500000000000000"/>
                <a:cs typeface="Barlow" panose="00000500000000000000"/>
                <a:sym typeface="Barlow" panose="00000500000000000000"/>
              </a:defRPr>
            </a:lvl2pPr>
            <a:lvl3pPr marL="1371600" lvl="2" indent="-317500">
              <a:lnSpc>
                <a:spcPct val="100000"/>
              </a:lnSpc>
              <a:spcBef>
                <a:spcPts val="0"/>
              </a:spcBef>
              <a:spcAft>
                <a:spcPts val="0"/>
              </a:spcAft>
              <a:buClr>
                <a:schemeClr val="dk2"/>
              </a:buClr>
              <a:buSzPts val="1400"/>
              <a:buFont typeface="Barlow" panose="00000500000000000000"/>
              <a:buChar char="■"/>
              <a:defRPr>
                <a:solidFill>
                  <a:schemeClr val="dk2"/>
                </a:solidFill>
                <a:latin typeface="Barlow" panose="00000500000000000000"/>
                <a:ea typeface="Barlow" panose="00000500000000000000"/>
                <a:cs typeface="Barlow" panose="00000500000000000000"/>
                <a:sym typeface="Barlow" panose="00000500000000000000"/>
              </a:defRPr>
            </a:lvl3pPr>
            <a:lvl4pPr marL="1828800" lvl="3" indent="-317500">
              <a:lnSpc>
                <a:spcPct val="100000"/>
              </a:lnSpc>
              <a:spcBef>
                <a:spcPts val="0"/>
              </a:spcBef>
              <a:spcAft>
                <a:spcPts val="0"/>
              </a:spcAft>
              <a:buClr>
                <a:schemeClr val="dk2"/>
              </a:buClr>
              <a:buSzPts val="1400"/>
              <a:buFont typeface="Barlow" panose="00000500000000000000"/>
              <a:buChar char="●"/>
              <a:defRPr>
                <a:solidFill>
                  <a:schemeClr val="dk2"/>
                </a:solidFill>
                <a:latin typeface="Barlow" panose="00000500000000000000"/>
                <a:ea typeface="Barlow" panose="00000500000000000000"/>
                <a:cs typeface="Barlow" panose="00000500000000000000"/>
                <a:sym typeface="Barlow" panose="00000500000000000000"/>
              </a:defRPr>
            </a:lvl4pPr>
            <a:lvl5pPr marL="2286000" lvl="4" indent="-317500">
              <a:lnSpc>
                <a:spcPct val="100000"/>
              </a:lnSpc>
              <a:spcBef>
                <a:spcPts val="0"/>
              </a:spcBef>
              <a:spcAft>
                <a:spcPts val="0"/>
              </a:spcAft>
              <a:buClr>
                <a:schemeClr val="dk2"/>
              </a:buClr>
              <a:buSzPts val="1400"/>
              <a:buFont typeface="Barlow" panose="00000500000000000000"/>
              <a:buChar char="○"/>
              <a:defRPr>
                <a:solidFill>
                  <a:schemeClr val="dk2"/>
                </a:solidFill>
                <a:latin typeface="Barlow" panose="00000500000000000000"/>
                <a:ea typeface="Barlow" panose="00000500000000000000"/>
                <a:cs typeface="Barlow" panose="00000500000000000000"/>
                <a:sym typeface="Barlow" panose="00000500000000000000"/>
              </a:defRPr>
            </a:lvl5pPr>
            <a:lvl6pPr marL="2743200" lvl="5" indent="-317500">
              <a:lnSpc>
                <a:spcPct val="100000"/>
              </a:lnSpc>
              <a:spcBef>
                <a:spcPts val="0"/>
              </a:spcBef>
              <a:spcAft>
                <a:spcPts val="0"/>
              </a:spcAft>
              <a:buClr>
                <a:schemeClr val="dk2"/>
              </a:buClr>
              <a:buSzPts val="1400"/>
              <a:buFont typeface="Barlow" panose="00000500000000000000"/>
              <a:buChar char="■"/>
              <a:defRPr>
                <a:solidFill>
                  <a:schemeClr val="dk2"/>
                </a:solidFill>
                <a:latin typeface="Barlow" panose="00000500000000000000"/>
                <a:ea typeface="Barlow" panose="00000500000000000000"/>
                <a:cs typeface="Barlow" panose="00000500000000000000"/>
                <a:sym typeface="Barlow" panose="00000500000000000000"/>
              </a:defRPr>
            </a:lvl6pPr>
            <a:lvl7pPr marL="3200400" lvl="6" indent="-317500">
              <a:lnSpc>
                <a:spcPct val="100000"/>
              </a:lnSpc>
              <a:spcBef>
                <a:spcPts val="0"/>
              </a:spcBef>
              <a:spcAft>
                <a:spcPts val="0"/>
              </a:spcAft>
              <a:buClr>
                <a:schemeClr val="dk2"/>
              </a:buClr>
              <a:buSzPts val="1400"/>
              <a:buFont typeface="Barlow" panose="00000500000000000000"/>
              <a:buChar char="●"/>
              <a:defRPr>
                <a:solidFill>
                  <a:schemeClr val="dk2"/>
                </a:solidFill>
                <a:latin typeface="Barlow" panose="00000500000000000000"/>
                <a:ea typeface="Barlow" panose="00000500000000000000"/>
                <a:cs typeface="Barlow" panose="00000500000000000000"/>
                <a:sym typeface="Barlow" panose="00000500000000000000"/>
              </a:defRPr>
            </a:lvl7pPr>
            <a:lvl8pPr marL="3657600" lvl="7" indent="-317500">
              <a:lnSpc>
                <a:spcPct val="100000"/>
              </a:lnSpc>
              <a:spcBef>
                <a:spcPts val="0"/>
              </a:spcBef>
              <a:spcAft>
                <a:spcPts val="0"/>
              </a:spcAft>
              <a:buClr>
                <a:schemeClr val="dk2"/>
              </a:buClr>
              <a:buSzPts val="1400"/>
              <a:buFont typeface="Barlow" panose="00000500000000000000"/>
              <a:buChar char="○"/>
              <a:defRPr>
                <a:solidFill>
                  <a:schemeClr val="dk2"/>
                </a:solidFill>
                <a:latin typeface="Barlow" panose="00000500000000000000"/>
                <a:ea typeface="Barlow" panose="00000500000000000000"/>
                <a:cs typeface="Barlow" panose="00000500000000000000"/>
                <a:sym typeface="Barlow" panose="00000500000000000000"/>
              </a:defRPr>
            </a:lvl8pPr>
            <a:lvl9pPr marL="4114800" lvl="8" indent="-317500">
              <a:lnSpc>
                <a:spcPct val="100000"/>
              </a:lnSpc>
              <a:spcBef>
                <a:spcPts val="0"/>
              </a:spcBef>
              <a:spcAft>
                <a:spcPts val="0"/>
              </a:spcAft>
              <a:buClr>
                <a:schemeClr val="dk2"/>
              </a:buClr>
              <a:buSzPts val="1400"/>
              <a:buFont typeface="Barlow" panose="00000500000000000000"/>
              <a:buChar char="■"/>
              <a:defRPr>
                <a:solidFill>
                  <a:schemeClr val="dk2"/>
                </a:solidFill>
                <a:latin typeface="Barlow" panose="00000500000000000000"/>
                <a:ea typeface="Barlow" panose="00000500000000000000"/>
                <a:cs typeface="Barlow" panose="00000500000000000000"/>
                <a:sym typeface="Barlow" panose="00000500000000000000"/>
              </a:defRPr>
            </a:lvl9pPr>
          </a:lstStyle>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484" name="Shape 484"/>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90"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6" Type="http://schemas.openxmlformats.org/officeDocument/2006/relationships/notesSlide" Target="../notesSlides/notesSlide10.xml"/><Relationship Id="rId5" Type="http://schemas.openxmlformats.org/officeDocument/2006/relationships/slideLayout" Target="../slideLayouts/slideLayout41.xml"/><Relationship Id="rId4" Type="http://schemas.openxmlformats.org/officeDocument/2006/relationships/image" Target="../media/image36.png"/><Relationship Id="rId3" Type="http://schemas.openxmlformats.org/officeDocument/2006/relationships/hyperlink" Target="https://gamma.app" TargetMode="External"/><Relationship Id="rId2" Type="http://schemas.openxmlformats.org/officeDocument/2006/relationships/image" Target="../media/image35.png"/><Relationship Id="rId1" Type="http://schemas.openxmlformats.org/officeDocument/2006/relationships/image" Target="../media/image34.png"/></Relationships>
</file>

<file path=ppt/slides/_rels/slide11.xml.rels><?xml version="1.0" encoding="UTF-8" standalone="yes"?>
<Relationships xmlns="http://schemas.openxmlformats.org/package/2006/relationships"><Relationship Id="rId7" Type="http://schemas.openxmlformats.org/officeDocument/2006/relationships/notesSlide" Target="../notesSlides/notesSlide11.xml"/><Relationship Id="rId6" Type="http://schemas.openxmlformats.org/officeDocument/2006/relationships/slideLayout" Target="../slideLayouts/slideLayout41.xml"/><Relationship Id="rId5" Type="http://schemas.openxmlformats.org/officeDocument/2006/relationships/image" Target="../media/image40.png"/><Relationship Id="rId4" Type="http://schemas.openxmlformats.org/officeDocument/2006/relationships/image" Target="../media/image39.png"/><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image" Target="../media/image34.png"/></Relationships>
</file>

<file path=ppt/slides/_rels/slide12.xml.rels><?xml version="1.0" encoding="UTF-8" standalone="yes"?>
<Relationships xmlns="http://schemas.openxmlformats.org/package/2006/relationships"><Relationship Id="rId4" Type="http://schemas.openxmlformats.org/officeDocument/2006/relationships/notesSlide" Target="../notesSlides/notesSlide12.xml"/><Relationship Id="rId3" Type="http://schemas.openxmlformats.org/officeDocument/2006/relationships/slideLayout" Target="../slideLayouts/slideLayout41.xml"/><Relationship Id="rId2" Type="http://schemas.openxmlformats.org/officeDocument/2006/relationships/image" Target="../media/image41.png"/><Relationship Id="rId1" Type="http://schemas.openxmlformats.org/officeDocument/2006/relationships/image" Target="../media/image34.png"/></Relationships>
</file>

<file path=ppt/slides/_rels/slide13.xml.rels><?xml version="1.0" encoding="UTF-8" standalone="yes"?>
<Relationships xmlns="http://schemas.openxmlformats.org/package/2006/relationships"><Relationship Id="rId4" Type="http://schemas.openxmlformats.org/officeDocument/2006/relationships/notesSlide" Target="../notesSlides/notesSlide13.xml"/><Relationship Id="rId3" Type="http://schemas.openxmlformats.org/officeDocument/2006/relationships/slideLayout" Target="../slideLayouts/slideLayout41.xml"/><Relationship Id="rId2" Type="http://schemas.openxmlformats.org/officeDocument/2006/relationships/image" Target="../media/image42.png"/><Relationship Id="rId1" Type="http://schemas.openxmlformats.org/officeDocument/2006/relationships/image" Target="../media/image34.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1.xml"/><Relationship Id="rId1"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8.xml"/><Relationship Id="rId1" Type="http://schemas.openxmlformats.org/officeDocument/2006/relationships/image" Target="../media/image43.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4" Type="http://schemas.openxmlformats.org/officeDocument/2006/relationships/notesSlide" Target="../notesSlides/notesSlide19.xml"/><Relationship Id="rId3" Type="http://schemas.openxmlformats.org/officeDocument/2006/relationships/slideLayout" Target="../slideLayouts/slideLayout3.xml"/><Relationship Id="rId2" Type="http://schemas.openxmlformats.org/officeDocument/2006/relationships/image" Target="../media/image45.png"/><Relationship Id="rId1" Type="http://schemas.openxmlformats.org/officeDocument/2006/relationships/image" Target="../media/image4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4" Type="http://schemas.openxmlformats.org/officeDocument/2006/relationships/notesSlide" Target="../notesSlides/notesSlide21.xml"/><Relationship Id="rId3" Type="http://schemas.openxmlformats.org/officeDocument/2006/relationships/slideLayout" Target="../slideLayouts/slideLayout22.xml"/><Relationship Id="rId2" Type="http://schemas.openxmlformats.org/officeDocument/2006/relationships/image" Target="../media/image47.png"/><Relationship Id="rId1" Type="http://schemas.openxmlformats.org/officeDocument/2006/relationships/image" Target="../media/image46.png"/></Relationships>
</file>

<file path=ppt/slides/_rels/slide22.xml.rels><?xml version="1.0" encoding="UTF-8" standalone="yes"?>
<Relationships xmlns="http://schemas.openxmlformats.org/package/2006/relationships"><Relationship Id="rId9" Type="http://schemas.openxmlformats.org/officeDocument/2006/relationships/slideLayout" Target="../slideLayouts/slideLayout39.xml"/><Relationship Id="rId8" Type="http://schemas.openxmlformats.org/officeDocument/2006/relationships/image" Target="../media/image55.png"/><Relationship Id="rId7" Type="http://schemas.openxmlformats.org/officeDocument/2006/relationships/image" Target="../media/image54.png"/><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 Id="rId3" Type="http://schemas.openxmlformats.org/officeDocument/2006/relationships/image" Target="../media/image50.png"/><Relationship Id="rId2" Type="http://schemas.openxmlformats.org/officeDocument/2006/relationships/image" Target="../media/image49.png"/><Relationship Id="rId10" Type="http://schemas.openxmlformats.org/officeDocument/2006/relationships/notesSlide" Target="../notesSlides/notesSlide22.xml"/><Relationship Id="rId1" Type="http://schemas.openxmlformats.org/officeDocument/2006/relationships/image" Target="../media/image48.png"/></Relationships>
</file>

<file path=ppt/slides/_rels/slide23.xml.rels><?xml version="1.0" encoding="UTF-8" standalone="yes"?>
<Relationships xmlns="http://schemas.openxmlformats.org/package/2006/relationships"><Relationship Id="rId5" Type="http://schemas.openxmlformats.org/officeDocument/2006/relationships/notesSlide" Target="../notesSlides/notesSlide23.xml"/><Relationship Id="rId4" Type="http://schemas.openxmlformats.org/officeDocument/2006/relationships/slideLayout" Target="../slideLayouts/slideLayout3.xml"/><Relationship Id="rId3" Type="http://schemas.openxmlformats.org/officeDocument/2006/relationships/image" Target="../media/image57.jpeg"/><Relationship Id="rId2" Type="http://schemas.openxmlformats.org/officeDocument/2006/relationships/hyperlink" Target="http://drive.google.com/file/d/1qBneA0xwDSvWUEqDeCi-aatfXVrb6p9Q/view" TargetMode="External"/><Relationship Id="rId1" Type="http://schemas.openxmlformats.org/officeDocument/2006/relationships/image" Target="../media/image56.png"/></Relationships>
</file>

<file path=ppt/slides/_rels/slide24.xml.rels><?xml version="1.0" encoding="UTF-8" standalone="yes"?>
<Relationships xmlns="http://schemas.openxmlformats.org/package/2006/relationships"><Relationship Id="rId4" Type="http://schemas.openxmlformats.org/officeDocument/2006/relationships/notesSlide" Target="../notesSlides/notesSlide24.xml"/><Relationship Id="rId3" Type="http://schemas.openxmlformats.org/officeDocument/2006/relationships/slideLayout" Target="../slideLayouts/slideLayout3.xml"/><Relationship Id="rId2" Type="http://schemas.openxmlformats.org/officeDocument/2006/relationships/image" Target="../media/image59.png"/><Relationship Id="rId1" Type="http://schemas.openxmlformats.org/officeDocument/2006/relationships/image" Target="../media/image58.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2.xml"/></Relationships>
</file>

<file path=ppt/slides/_rels/slide27.xml.rels><?xml version="1.0" encoding="UTF-8" standalone="yes"?>
<Relationships xmlns="http://schemas.openxmlformats.org/package/2006/relationships"><Relationship Id="rId5" Type="http://schemas.openxmlformats.org/officeDocument/2006/relationships/notesSlide" Target="../notesSlides/notesSlide27.xml"/><Relationship Id="rId4" Type="http://schemas.openxmlformats.org/officeDocument/2006/relationships/slideLayout" Target="../slideLayouts/slideLayout9.xml"/><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image" Target="../media/image60.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5" Type="http://schemas.openxmlformats.org/officeDocument/2006/relationships/notesSlide" Target="../notesSlides/notesSlide30.xml"/><Relationship Id="rId4" Type="http://schemas.openxmlformats.org/officeDocument/2006/relationships/slideLayout" Target="../slideLayouts/slideLayout5.xml"/><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image" Target="../media/image63.png"/></Relationships>
</file>

<file path=ppt/slides/_rels/slide31.xml.rels><?xml version="1.0" encoding="UTF-8" standalone="yes"?>
<Relationships xmlns="http://schemas.openxmlformats.org/package/2006/relationships"><Relationship Id="rId4" Type="http://schemas.openxmlformats.org/officeDocument/2006/relationships/notesSlide" Target="../notesSlides/notesSlide31.xml"/><Relationship Id="rId3" Type="http://schemas.openxmlformats.org/officeDocument/2006/relationships/slideLayout" Target="../slideLayouts/slideLayout5.xml"/><Relationship Id="rId2" Type="http://schemas.openxmlformats.org/officeDocument/2006/relationships/image" Target="../media/image67.png"/><Relationship Id="rId1" Type="http://schemas.openxmlformats.org/officeDocument/2006/relationships/image" Target="../media/image66.png"/></Relationships>
</file>

<file path=ppt/slides/_rels/slide32.xml.rels><?xml version="1.0" encoding="UTF-8" standalone="yes"?>
<Relationships xmlns="http://schemas.openxmlformats.org/package/2006/relationships"><Relationship Id="rId9" Type="http://schemas.openxmlformats.org/officeDocument/2006/relationships/hyperlink" Target="https://www.quantamagazine.org/what-the-sight-of-a-black-hole-means-to-a-black-hole-physicist-20190410/#comments" TargetMode="External"/><Relationship Id="rId8" Type="http://schemas.openxmlformats.org/officeDocument/2006/relationships/hyperlink" Target="https://pubs.aip.org/physicstoday/article/71/4/70/935308/Imaging-black-holesThe-Event-Horizon-Telescope" TargetMode="External"/><Relationship Id="rId7" Type="http://schemas.openxmlformats.org/officeDocument/2006/relationships/hyperlink" Target="https://www.space.com/event-horizon-telescope.html#:~:text=JWST%20observes%20in%20the%20micrometer,4000%20sharper%20than%20the%20JWST" TargetMode="External"/><Relationship Id="rId6" Type="http://schemas.openxmlformats.org/officeDocument/2006/relationships/hyperlink" Target="https://www.astronomy.com/science/how-did-astronomers-take-a-picture-of-our-galaxys-supermassive-black-hole/#:~:text=The%20Event%20Horizon%20Telescope%20" TargetMode="External"/><Relationship Id="rId5" Type="http://schemas.openxmlformats.org/officeDocument/2006/relationships/hyperlink" Target="https://eventhorizontelescope.org/" TargetMode="External"/><Relationship Id="rId4" Type="http://schemas.openxmlformats.org/officeDocument/2006/relationships/hyperlink" Target="https://cfa.harvard.edu/facilities-technology/telescopes-instruments/event-horizon-telescope-eht#:~:text=Founded%20by%20Shep%20Doeleman%20at,of%20the%20nearby%20galaxy%20M87" TargetMode="External"/><Relationship Id="rId3" Type="http://schemas.openxmlformats.org/officeDocument/2006/relationships/hyperlink" Target="https://www.space.com/first-black-hole-photo-by-event-horizon-telescope.html" TargetMode="External"/><Relationship Id="rId2" Type="http://schemas.openxmlformats.org/officeDocument/2006/relationships/hyperlink" Target="https://www.space.com/sagittarius-a" TargetMode="External"/><Relationship Id="rId13" Type="http://schemas.openxmlformats.org/officeDocument/2006/relationships/notesSlide" Target="../notesSlides/notesSlide32.xml"/><Relationship Id="rId12" Type="http://schemas.openxmlformats.org/officeDocument/2006/relationships/slideLayout" Target="../slideLayouts/slideLayout3.xml"/><Relationship Id="rId11" Type="http://schemas.openxmlformats.org/officeDocument/2006/relationships/hyperlink" Target="https://mediaenviron.org/article/88163-the-cartographic-impulse-and-its-epistemic-gains-in-the-process-of-iteratively-mapping-m87-s-black-hole" TargetMode="External"/><Relationship Id="rId10" Type="http://schemas.openxmlformats.org/officeDocument/2006/relationships/hyperlink" Target="https://www.aanda.org/articles/aa/full_html/2024/01/aa47932-23/aa47932-23.html" TargetMode="External"/><Relationship Id="rId1" Type="http://schemas.openxmlformats.org/officeDocument/2006/relationships/hyperlink" Target="https://www.space.com/event-horizon-telescope" TargetMode="Externa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8.xml"/><Relationship Id="rId1" Type="http://schemas.openxmlformats.org/officeDocument/2006/relationships/image" Target="../media/image24.png"/></Relationships>
</file>

<file path=ppt/slides/_rels/slide5.xml.rels><?xml version="1.0" encoding="UTF-8" standalone="yes"?>
<Relationships xmlns="http://schemas.openxmlformats.org/package/2006/relationships"><Relationship Id="rId6" Type="http://schemas.openxmlformats.org/officeDocument/2006/relationships/notesSlide" Target="../notesSlides/notesSlide5.xml"/><Relationship Id="rId5" Type="http://schemas.openxmlformats.org/officeDocument/2006/relationships/slideLayout" Target="../slideLayouts/slideLayout31.xml"/><Relationship Id="rId4" Type="http://schemas.openxmlformats.org/officeDocument/2006/relationships/image" Target="../media/image28.png"/><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image" Target="../media/image25.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6.xml"/><Relationship Id="rId1" Type="http://schemas.openxmlformats.org/officeDocument/2006/relationships/image" Target="../media/image29.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6.xml"/><Relationship Id="rId1" Type="http://schemas.openxmlformats.org/officeDocument/2006/relationships/image" Target="../media/image30.jpeg"/></Relationships>
</file>

<file path=ppt/slides/_rels/slide8.xml.rels><?xml version="1.0" encoding="UTF-8" standalone="yes"?>
<Relationships xmlns="http://schemas.openxmlformats.org/package/2006/relationships"><Relationship Id="rId4" Type="http://schemas.openxmlformats.org/officeDocument/2006/relationships/notesSlide" Target="../notesSlides/notesSlide8.xml"/><Relationship Id="rId3" Type="http://schemas.openxmlformats.org/officeDocument/2006/relationships/slideLayout" Target="../slideLayouts/slideLayout9.xml"/><Relationship Id="rId2" Type="http://schemas.openxmlformats.org/officeDocument/2006/relationships/image" Target="../media/image32.png"/><Relationship Id="rId1" Type="http://schemas.openxmlformats.org/officeDocument/2006/relationships/image" Target="../media/image31.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xml"/><Relationship Id="rId1"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489" name="Shape 489"/>
        <p:cNvGrpSpPr/>
        <p:nvPr/>
      </p:nvGrpSpPr>
      <p:grpSpPr>
        <a:xfrm>
          <a:off x="0" y="0"/>
          <a:ext cx="0" cy="0"/>
          <a:chOff x="0" y="0"/>
          <a:chExt cx="0" cy="0"/>
        </a:xfrm>
      </p:grpSpPr>
      <p:sp>
        <p:nvSpPr>
          <p:cNvPr id="490" name="Google Shape;490;p44"/>
          <p:cNvSpPr txBox="1"/>
          <p:nvPr>
            <p:ph type="ctrTitle"/>
          </p:nvPr>
        </p:nvSpPr>
        <p:spPr>
          <a:xfrm>
            <a:off x="3039975" y="734650"/>
            <a:ext cx="5543100" cy="2487000"/>
          </a:xfrm>
          <a:prstGeom prst="rect">
            <a:avLst/>
          </a:prstGeom>
          <a:effectLst>
            <a:outerShdw blurRad="342900" dist="19050" dir="5400000" algn="bl" rotWithShape="0">
              <a:srgbClr val="6D9EEB"/>
            </a:outerShdw>
          </a:effectLst>
        </p:spPr>
        <p:txBody>
          <a:bodyPr spcFirstLastPara="1" wrap="square" lIns="91425" tIns="91425" rIns="91425" bIns="91425" anchor="ctr" anchorCtr="0">
            <a:noAutofit/>
          </a:bodyPr>
          <a:lstStyle/>
          <a:p>
            <a:pPr marL="0" lvl="0" indent="0" algn="l" rtl="0">
              <a:lnSpc>
                <a:spcPct val="60000"/>
              </a:lnSpc>
              <a:spcBef>
                <a:spcPts val="0"/>
              </a:spcBef>
              <a:spcAft>
                <a:spcPts val="0"/>
              </a:spcAft>
              <a:buNone/>
            </a:pPr>
            <a:r>
              <a:rPr lang="en-GB" sz="6000">
                <a:solidFill>
                  <a:schemeClr val="lt1"/>
                </a:solidFill>
              </a:rPr>
              <a:t>Event Horizon Telescope</a:t>
            </a:r>
            <a:r>
              <a:rPr lang="en-GB" sz="11100">
                <a:latin typeface="Darker Grotesque"/>
                <a:ea typeface="Darker Grotesque"/>
                <a:cs typeface="Darker Grotesque"/>
                <a:sym typeface="Darker Grotesque"/>
              </a:rPr>
              <a:t> </a:t>
            </a:r>
            <a:endParaRPr sz="12500">
              <a:latin typeface="Darker Grotesque"/>
              <a:ea typeface="Darker Grotesque"/>
              <a:cs typeface="Darker Grotesque"/>
              <a:sym typeface="Darker Grotesque"/>
            </a:endParaRPr>
          </a:p>
        </p:txBody>
      </p:sp>
      <p:sp>
        <p:nvSpPr>
          <p:cNvPr id="491" name="Google Shape;491;p44"/>
          <p:cNvSpPr/>
          <p:nvPr/>
        </p:nvSpPr>
        <p:spPr>
          <a:xfrm>
            <a:off x="7128800" y="2875125"/>
            <a:ext cx="413100" cy="413100"/>
          </a:xfrm>
          <a:prstGeom prst="star4">
            <a:avLst>
              <a:gd name="adj" fmla="val 12500"/>
            </a:avLst>
          </a:prstGeom>
          <a:solidFill>
            <a:schemeClr val="dk1"/>
          </a:solidFill>
          <a:ln>
            <a:noFill/>
          </a:ln>
          <a:effectLst>
            <a:outerShdw blurRad="228600" algn="bl" rotWithShape="0">
              <a:srgbClr val="6D9EEB">
                <a:alpha val="82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cxnSp>
        <p:nvCxnSpPr>
          <p:cNvPr id="492" name="Google Shape;492;p44"/>
          <p:cNvCxnSpPr/>
          <p:nvPr/>
        </p:nvCxnSpPr>
        <p:spPr>
          <a:xfrm rot="10800000">
            <a:off x="5313775" y="3093500"/>
            <a:ext cx="1650300" cy="0"/>
          </a:xfrm>
          <a:prstGeom prst="straightConnector1">
            <a:avLst/>
          </a:prstGeom>
          <a:noFill/>
          <a:ln w="9525" cap="flat" cmpd="sng">
            <a:solidFill>
              <a:schemeClr val="dk1"/>
            </a:solidFill>
            <a:prstDash val="solid"/>
            <a:round/>
            <a:headEnd type="none" w="med" len="med"/>
            <a:tailEnd type="none" w="med" len="med"/>
          </a:ln>
        </p:spPr>
      </p:cxnSp>
      <p:sp>
        <p:nvSpPr>
          <p:cNvPr id="493" name="Google Shape;493;p44"/>
          <p:cNvSpPr txBox="1"/>
          <p:nvPr>
            <p:ph type="title" idx="4294967295"/>
          </p:nvPr>
        </p:nvSpPr>
        <p:spPr>
          <a:xfrm>
            <a:off x="3106775" y="3543900"/>
            <a:ext cx="51048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a:t>Team Awesome</a:t>
            </a:r>
            <a:endParaRPr lang="en-GB"/>
          </a:p>
          <a:p>
            <a:pPr marL="0" lvl="0" indent="0" algn="l" rtl="0">
              <a:spcBef>
                <a:spcPts val="0"/>
              </a:spcBef>
              <a:spcAft>
                <a:spcPts val="0"/>
              </a:spcAft>
              <a:buNone/>
            </a:pPr>
            <a:r>
              <a:rPr lang="en-GB" sz="1200"/>
              <a:t>Rebecca, Lilly, Mary, Dora, Jenny, Maggie, Andy, Charlie</a:t>
            </a:r>
            <a:endParaRPr sz="120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561" name="Shape 561"/>
        <p:cNvGrpSpPr/>
        <p:nvPr/>
      </p:nvGrpSpPr>
      <p:grpSpPr>
        <a:xfrm>
          <a:off x="0" y="0"/>
          <a:ext cx="0" cy="0"/>
          <a:chOff x="0" y="0"/>
          <a:chExt cx="0" cy="0"/>
        </a:xfrm>
      </p:grpSpPr>
      <p:pic>
        <p:nvPicPr>
          <p:cNvPr id="562" name="Google Shape;562;p53" descr="preencoded.png"/>
          <p:cNvPicPr preferRelativeResize="0"/>
          <p:nvPr/>
        </p:nvPicPr>
        <p:blipFill rotWithShape="1">
          <a:blip r:embed="rId1"/>
          <a:srcRect/>
          <a:stretch>
            <a:fillRect/>
          </a:stretch>
        </p:blipFill>
        <p:spPr>
          <a:xfrm>
            <a:off x="0" y="0"/>
            <a:ext cx="9144000" cy="5143500"/>
          </a:xfrm>
          <a:prstGeom prst="rect">
            <a:avLst/>
          </a:prstGeom>
          <a:noFill/>
          <a:ln>
            <a:noFill/>
          </a:ln>
        </p:spPr>
      </p:pic>
      <p:sp>
        <p:nvSpPr>
          <p:cNvPr id="563" name="Google Shape;563;p53"/>
          <p:cNvSpPr/>
          <p:nvPr/>
        </p:nvSpPr>
        <p:spPr>
          <a:xfrm>
            <a:off x="0" y="0"/>
            <a:ext cx="9144000" cy="5143500"/>
          </a:xfrm>
          <a:prstGeom prst="rect">
            <a:avLst/>
          </a:prstGeom>
          <a:solidFill>
            <a:srgbClr val="0D0A2C">
              <a:alpha val="74900"/>
            </a:srgbClr>
          </a:solidFill>
          <a:ln>
            <a:noFill/>
          </a:ln>
        </p:spPr>
        <p:txBody>
          <a:bodyPr spcFirstLastPara="1" wrap="square" lIns="57150" tIns="57150" rIns="57150" bIns="57150" anchor="ctr" anchorCtr="0">
            <a:noAutofit/>
          </a:bodyPr>
          <a:lstStyle/>
          <a:p>
            <a:pPr marL="0" lvl="0" indent="0" algn="l" rtl="0">
              <a:spcBef>
                <a:spcPts val="0"/>
              </a:spcBef>
              <a:spcAft>
                <a:spcPts val="0"/>
              </a:spcAft>
              <a:buNone/>
            </a:pPr>
          </a:p>
        </p:txBody>
      </p:sp>
      <p:pic>
        <p:nvPicPr>
          <p:cNvPr id="564" name="Google Shape;564;p53" descr="preencoded.png"/>
          <p:cNvPicPr preferRelativeResize="0"/>
          <p:nvPr/>
        </p:nvPicPr>
        <p:blipFill rotWithShape="1">
          <a:blip r:embed="rId2"/>
          <a:srcRect/>
          <a:stretch>
            <a:fillRect/>
          </a:stretch>
        </p:blipFill>
        <p:spPr>
          <a:xfrm>
            <a:off x="0" y="0"/>
            <a:ext cx="2234562" cy="5143499"/>
          </a:xfrm>
          <a:prstGeom prst="rect">
            <a:avLst/>
          </a:prstGeom>
          <a:noFill/>
          <a:ln>
            <a:noFill/>
          </a:ln>
        </p:spPr>
      </p:pic>
      <p:sp>
        <p:nvSpPr>
          <p:cNvPr id="565" name="Google Shape;565;p53"/>
          <p:cNvSpPr/>
          <p:nvPr/>
        </p:nvSpPr>
        <p:spPr>
          <a:xfrm>
            <a:off x="2778249" y="386804"/>
            <a:ext cx="4879500" cy="439500"/>
          </a:xfrm>
          <a:prstGeom prst="rect">
            <a:avLst/>
          </a:prstGeom>
          <a:noFill/>
          <a:ln>
            <a:noFill/>
          </a:ln>
        </p:spPr>
        <p:txBody>
          <a:bodyPr spcFirstLastPara="1" wrap="square" lIns="57150" tIns="28575" rIns="57150" bIns="28575" anchor="t" anchorCtr="0">
            <a:noAutofit/>
          </a:bodyPr>
          <a:lstStyle/>
          <a:p>
            <a:pPr marL="0" marR="0" lvl="0" indent="0" algn="l" rtl="0">
              <a:lnSpc>
                <a:spcPct val="125000"/>
              </a:lnSpc>
              <a:spcBef>
                <a:spcPts val="0"/>
              </a:spcBef>
              <a:spcAft>
                <a:spcPts val="0"/>
              </a:spcAft>
              <a:buClr>
                <a:srgbClr val="F2F0F4"/>
              </a:buClr>
              <a:buSzPts val="2800"/>
              <a:buFont typeface="Montserrat"/>
              <a:buNone/>
            </a:pPr>
            <a:r>
              <a:rPr lang="en-GB" sz="2700" b="0" i="0" u="none" strike="noStrike" cap="none">
                <a:solidFill>
                  <a:srgbClr val="F2F0F4"/>
                </a:solidFill>
                <a:latin typeface="Montserrat"/>
                <a:ea typeface="Montserrat"/>
                <a:cs typeface="Montserrat"/>
                <a:sym typeface="Montserrat"/>
              </a:rPr>
              <a:t>Extremely High Resolutions</a:t>
            </a:r>
            <a:endParaRPr sz="2700" b="0" i="0" u="none" strike="noStrike" cap="none">
              <a:solidFill>
                <a:schemeClr val="dk1"/>
              </a:solidFill>
              <a:latin typeface="Calibri"/>
              <a:ea typeface="Calibri"/>
              <a:cs typeface="Calibri"/>
              <a:sym typeface="Calibri"/>
            </a:endParaRPr>
          </a:p>
        </p:txBody>
      </p:sp>
      <p:sp>
        <p:nvSpPr>
          <p:cNvPr id="566" name="Google Shape;566;p53"/>
          <p:cNvSpPr/>
          <p:nvPr/>
        </p:nvSpPr>
        <p:spPr>
          <a:xfrm>
            <a:off x="2975149" y="1037332"/>
            <a:ext cx="28200" cy="3837900"/>
          </a:xfrm>
          <a:prstGeom prst="roundRect">
            <a:avLst>
              <a:gd name="adj" fmla="val 225026"/>
            </a:avLst>
          </a:prstGeom>
          <a:solidFill>
            <a:srgbClr val="552C86"/>
          </a:solidFill>
          <a:ln>
            <a:noFill/>
          </a:ln>
        </p:spPr>
        <p:txBody>
          <a:bodyPr spcFirstLastPara="1" wrap="square" lIns="57150" tIns="57150" rIns="57150" bIns="57150" anchor="ctr" anchorCtr="0">
            <a:noAutofit/>
          </a:bodyPr>
          <a:lstStyle/>
          <a:p>
            <a:pPr marL="0" lvl="0" indent="0" algn="l" rtl="0">
              <a:spcBef>
                <a:spcPts val="0"/>
              </a:spcBef>
              <a:spcAft>
                <a:spcPts val="0"/>
              </a:spcAft>
              <a:buNone/>
            </a:pPr>
          </a:p>
        </p:txBody>
      </p:sp>
      <p:sp>
        <p:nvSpPr>
          <p:cNvPr id="567" name="Google Shape;567;p53"/>
          <p:cNvSpPr/>
          <p:nvPr/>
        </p:nvSpPr>
        <p:spPr>
          <a:xfrm>
            <a:off x="3147454" y="1339676"/>
            <a:ext cx="492300" cy="28200"/>
          </a:xfrm>
          <a:prstGeom prst="roundRect">
            <a:avLst>
              <a:gd name="adj" fmla="val 225026"/>
            </a:avLst>
          </a:prstGeom>
          <a:solidFill>
            <a:srgbClr val="552C86"/>
          </a:solidFill>
          <a:ln>
            <a:noFill/>
          </a:ln>
        </p:spPr>
        <p:txBody>
          <a:bodyPr spcFirstLastPara="1" wrap="square" lIns="57150" tIns="57150" rIns="57150" bIns="57150" anchor="ctr" anchorCtr="0">
            <a:noAutofit/>
          </a:bodyPr>
          <a:lstStyle/>
          <a:p>
            <a:pPr marL="0" lvl="0" indent="0" algn="l" rtl="0">
              <a:spcBef>
                <a:spcPts val="0"/>
              </a:spcBef>
              <a:spcAft>
                <a:spcPts val="0"/>
              </a:spcAft>
              <a:buNone/>
            </a:pPr>
          </a:p>
        </p:txBody>
      </p:sp>
      <p:sp>
        <p:nvSpPr>
          <p:cNvPr id="568" name="Google Shape;568;p53"/>
          <p:cNvSpPr/>
          <p:nvPr/>
        </p:nvSpPr>
        <p:spPr>
          <a:xfrm>
            <a:off x="2830971" y="1195536"/>
            <a:ext cx="316500" cy="316500"/>
          </a:xfrm>
          <a:prstGeom prst="roundRect">
            <a:avLst>
              <a:gd name="adj" fmla="val 20000"/>
            </a:avLst>
          </a:prstGeom>
          <a:solidFill>
            <a:srgbClr val="3C136D"/>
          </a:solidFill>
          <a:ln w="9525" cap="flat" cmpd="sng">
            <a:solidFill>
              <a:srgbClr val="552C86"/>
            </a:solidFill>
            <a:prstDash val="solid"/>
            <a:round/>
            <a:headEnd type="none" w="sm" len="sm"/>
            <a:tailEnd type="none" w="sm" len="sm"/>
          </a:ln>
        </p:spPr>
        <p:txBody>
          <a:bodyPr spcFirstLastPara="1" wrap="square" lIns="57150" tIns="57150" rIns="57150" bIns="57150" anchor="ctr" anchorCtr="0">
            <a:noAutofit/>
          </a:bodyPr>
          <a:lstStyle/>
          <a:p>
            <a:pPr marL="0" lvl="0" indent="0" algn="l" rtl="0">
              <a:spcBef>
                <a:spcPts val="0"/>
              </a:spcBef>
              <a:spcAft>
                <a:spcPts val="0"/>
              </a:spcAft>
              <a:buNone/>
            </a:pPr>
          </a:p>
        </p:txBody>
      </p:sp>
      <p:sp>
        <p:nvSpPr>
          <p:cNvPr id="569" name="Google Shape;569;p53"/>
          <p:cNvSpPr/>
          <p:nvPr/>
        </p:nvSpPr>
        <p:spPr>
          <a:xfrm>
            <a:off x="2899001" y="1177958"/>
            <a:ext cx="76200" cy="210900"/>
          </a:xfrm>
          <a:prstGeom prst="rect">
            <a:avLst/>
          </a:prstGeom>
          <a:noFill/>
          <a:ln>
            <a:noFill/>
          </a:ln>
        </p:spPr>
        <p:txBody>
          <a:bodyPr spcFirstLastPara="1" wrap="square" lIns="57150" tIns="28575" rIns="57150" bIns="28575" anchor="t" anchorCtr="0">
            <a:noAutofit/>
          </a:bodyPr>
          <a:lstStyle/>
          <a:p>
            <a:pPr marL="0" marR="0" lvl="0" indent="0" algn="ctr" rtl="0">
              <a:lnSpc>
                <a:spcPct val="100000"/>
              </a:lnSpc>
              <a:spcBef>
                <a:spcPts val="0"/>
              </a:spcBef>
              <a:spcAft>
                <a:spcPts val="0"/>
              </a:spcAft>
              <a:buClr>
                <a:srgbClr val="DCD7E5"/>
              </a:buClr>
              <a:buSzPts val="1700"/>
              <a:buFont typeface="Montserrat"/>
              <a:buNone/>
            </a:pPr>
            <a:r>
              <a:rPr lang="en-GB" sz="1700" b="0" i="0" u="none" strike="noStrike" cap="none">
                <a:solidFill>
                  <a:srgbClr val="DCD7E5"/>
                </a:solidFill>
                <a:latin typeface="Montserrat"/>
                <a:ea typeface="Montserrat"/>
                <a:cs typeface="Montserrat"/>
                <a:sym typeface="Montserrat"/>
              </a:rPr>
              <a:t>1</a:t>
            </a:r>
            <a:endParaRPr sz="1700" b="0" i="0" u="none" strike="noStrike" cap="none">
              <a:solidFill>
                <a:schemeClr val="dk1"/>
              </a:solidFill>
              <a:latin typeface="Calibri"/>
              <a:ea typeface="Calibri"/>
              <a:cs typeface="Calibri"/>
              <a:sym typeface="Calibri"/>
            </a:endParaRPr>
          </a:p>
        </p:txBody>
      </p:sp>
      <p:sp>
        <p:nvSpPr>
          <p:cNvPr id="570" name="Google Shape;570;p53"/>
          <p:cNvSpPr/>
          <p:nvPr/>
        </p:nvSpPr>
        <p:spPr>
          <a:xfrm>
            <a:off x="3762826" y="1177975"/>
            <a:ext cx="3524700" cy="219900"/>
          </a:xfrm>
          <a:prstGeom prst="rect">
            <a:avLst/>
          </a:prstGeom>
          <a:noFill/>
          <a:ln>
            <a:noFill/>
          </a:ln>
        </p:spPr>
        <p:txBody>
          <a:bodyPr spcFirstLastPara="1" wrap="square" lIns="57150" tIns="28575" rIns="57150" bIns="28575" anchor="t" anchorCtr="0">
            <a:noAutofit/>
          </a:bodyPr>
          <a:lstStyle/>
          <a:p>
            <a:pPr marL="0" marR="0" lvl="0" indent="0" algn="l" rtl="0">
              <a:lnSpc>
                <a:spcPct val="125000"/>
              </a:lnSpc>
              <a:spcBef>
                <a:spcPts val="0"/>
              </a:spcBef>
              <a:spcAft>
                <a:spcPts val="0"/>
              </a:spcAft>
              <a:buClr>
                <a:srgbClr val="DCD7E5"/>
              </a:buClr>
              <a:buSzPts val="1400"/>
              <a:buFont typeface="Montserrat"/>
              <a:buNone/>
            </a:pPr>
            <a:r>
              <a:rPr lang="en-GB" sz="1400" b="0" i="0" u="none" strike="noStrike" cap="none">
                <a:solidFill>
                  <a:srgbClr val="DCD7E5"/>
                </a:solidFill>
                <a:latin typeface="Montserrat"/>
                <a:ea typeface="Montserrat"/>
                <a:cs typeface="Montserrat"/>
                <a:sym typeface="Montserrat"/>
              </a:rPr>
              <a:t>Very Long Baseline Interferometry</a:t>
            </a:r>
            <a:endParaRPr sz="1400" b="0" i="0" u="none" strike="noStrike" cap="none">
              <a:solidFill>
                <a:schemeClr val="dk1"/>
              </a:solidFill>
              <a:latin typeface="Calibri"/>
              <a:ea typeface="Calibri"/>
              <a:cs typeface="Calibri"/>
              <a:sym typeface="Calibri"/>
            </a:endParaRPr>
          </a:p>
        </p:txBody>
      </p:sp>
      <p:sp>
        <p:nvSpPr>
          <p:cNvPr id="571" name="Google Shape;571;p53"/>
          <p:cNvSpPr/>
          <p:nvPr/>
        </p:nvSpPr>
        <p:spPr>
          <a:xfrm>
            <a:off x="3762821" y="1482105"/>
            <a:ext cx="4888800" cy="675000"/>
          </a:xfrm>
          <a:prstGeom prst="rect">
            <a:avLst/>
          </a:prstGeom>
          <a:noFill/>
          <a:ln>
            <a:noFill/>
          </a:ln>
        </p:spPr>
        <p:txBody>
          <a:bodyPr spcFirstLastPara="1" wrap="square" lIns="57150" tIns="28575" rIns="57150" bIns="28575" anchor="t" anchorCtr="0">
            <a:noAutofit/>
          </a:bodyPr>
          <a:lstStyle/>
          <a:p>
            <a:pPr marL="0" marR="0" lvl="0" indent="0" algn="l" rtl="0">
              <a:lnSpc>
                <a:spcPct val="160000"/>
              </a:lnSpc>
              <a:spcBef>
                <a:spcPts val="0"/>
              </a:spcBef>
              <a:spcAft>
                <a:spcPts val="0"/>
              </a:spcAft>
              <a:buClr>
                <a:srgbClr val="DCD7E5"/>
              </a:buClr>
              <a:buSzPts val="1100"/>
              <a:buFont typeface="Heebo"/>
              <a:buNone/>
            </a:pPr>
            <a:r>
              <a:rPr lang="en-GB" sz="1100" b="0" i="0" u="none" strike="noStrike" cap="none">
                <a:solidFill>
                  <a:srgbClr val="DCD7E5"/>
                </a:solidFill>
                <a:latin typeface="Heebo"/>
                <a:ea typeface="Heebo"/>
                <a:cs typeface="Heebo"/>
                <a:sym typeface="Heebo"/>
              </a:rPr>
              <a:t>The EHT used a technique called Very Long Baseline Interferometry (VLBI) to achieve resolutions on the order of 20 microarcseconds, or about 2.78 x 10^(-10) degrees.</a:t>
            </a:r>
            <a:endParaRPr sz="1100" b="0" i="0" u="none" strike="noStrike" cap="none">
              <a:solidFill>
                <a:schemeClr val="dk1"/>
              </a:solidFill>
              <a:latin typeface="Calibri"/>
              <a:ea typeface="Calibri"/>
              <a:cs typeface="Calibri"/>
              <a:sym typeface="Calibri"/>
            </a:endParaRPr>
          </a:p>
        </p:txBody>
      </p:sp>
      <p:sp>
        <p:nvSpPr>
          <p:cNvPr id="572" name="Google Shape;572;p53"/>
          <p:cNvSpPr/>
          <p:nvPr/>
        </p:nvSpPr>
        <p:spPr>
          <a:xfrm>
            <a:off x="3147454" y="2740819"/>
            <a:ext cx="492300" cy="28200"/>
          </a:xfrm>
          <a:prstGeom prst="roundRect">
            <a:avLst>
              <a:gd name="adj" fmla="val 225026"/>
            </a:avLst>
          </a:prstGeom>
          <a:solidFill>
            <a:srgbClr val="552C86"/>
          </a:solidFill>
          <a:ln>
            <a:noFill/>
          </a:ln>
        </p:spPr>
        <p:txBody>
          <a:bodyPr spcFirstLastPara="1" wrap="square" lIns="57150" tIns="57150" rIns="57150" bIns="57150" anchor="ctr" anchorCtr="0">
            <a:noAutofit/>
          </a:bodyPr>
          <a:lstStyle/>
          <a:p>
            <a:pPr marL="0" lvl="0" indent="0" algn="l" rtl="0">
              <a:spcBef>
                <a:spcPts val="0"/>
              </a:spcBef>
              <a:spcAft>
                <a:spcPts val="0"/>
              </a:spcAft>
              <a:buNone/>
            </a:pPr>
          </a:p>
        </p:txBody>
      </p:sp>
      <p:sp>
        <p:nvSpPr>
          <p:cNvPr id="573" name="Google Shape;573;p53"/>
          <p:cNvSpPr/>
          <p:nvPr/>
        </p:nvSpPr>
        <p:spPr>
          <a:xfrm>
            <a:off x="2830971" y="2596679"/>
            <a:ext cx="316500" cy="316500"/>
          </a:xfrm>
          <a:prstGeom prst="roundRect">
            <a:avLst>
              <a:gd name="adj" fmla="val 20000"/>
            </a:avLst>
          </a:prstGeom>
          <a:solidFill>
            <a:srgbClr val="3C136D"/>
          </a:solidFill>
          <a:ln w="9525" cap="flat" cmpd="sng">
            <a:solidFill>
              <a:srgbClr val="552C86"/>
            </a:solidFill>
            <a:prstDash val="solid"/>
            <a:round/>
            <a:headEnd type="none" w="sm" len="sm"/>
            <a:tailEnd type="none" w="sm" len="sm"/>
          </a:ln>
        </p:spPr>
        <p:txBody>
          <a:bodyPr spcFirstLastPara="1" wrap="square" lIns="57150" tIns="57150" rIns="57150" bIns="57150" anchor="ctr" anchorCtr="0">
            <a:noAutofit/>
          </a:bodyPr>
          <a:lstStyle/>
          <a:p>
            <a:pPr marL="0" lvl="0" indent="0" algn="l" rtl="0">
              <a:spcBef>
                <a:spcPts val="0"/>
              </a:spcBef>
              <a:spcAft>
                <a:spcPts val="0"/>
              </a:spcAft>
              <a:buNone/>
            </a:pPr>
          </a:p>
        </p:txBody>
      </p:sp>
      <p:sp>
        <p:nvSpPr>
          <p:cNvPr id="574" name="Google Shape;574;p53"/>
          <p:cNvSpPr/>
          <p:nvPr/>
        </p:nvSpPr>
        <p:spPr>
          <a:xfrm>
            <a:off x="2877110" y="2587863"/>
            <a:ext cx="120000" cy="210900"/>
          </a:xfrm>
          <a:prstGeom prst="rect">
            <a:avLst/>
          </a:prstGeom>
          <a:noFill/>
          <a:ln>
            <a:noFill/>
          </a:ln>
        </p:spPr>
        <p:txBody>
          <a:bodyPr spcFirstLastPara="1" wrap="square" lIns="57150" tIns="28575" rIns="57150" bIns="28575" anchor="t" anchorCtr="0">
            <a:noAutofit/>
          </a:bodyPr>
          <a:lstStyle/>
          <a:p>
            <a:pPr marL="0" marR="0" lvl="0" indent="0" algn="ctr" rtl="0">
              <a:lnSpc>
                <a:spcPct val="100000"/>
              </a:lnSpc>
              <a:spcBef>
                <a:spcPts val="0"/>
              </a:spcBef>
              <a:spcAft>
                <a:spcPts val="0"/>
              </a:spcAft>
              <a:buClr>
                <a:srgbClr val="DCD7E5"/>
              </a:buClr>
              <a:buSzPts val="1700"/>
              <a:buFont typeface="Montserrat"/>
              <a:buNone/>
            </a:pPr>
            <a:r>
              <a:rPr lang="en-GB" sz="1700" b="0" i="0" u="none" strike="noStrike" cap="none">
                <a:solidFill>
                  <a:srgbClr val="DCD7E5"/>
                </a:solidFill>
                <a:latin typeface="Montserrat"/>
                <a:ea typeface="Montserrat"/>
                <a:cs typeface="Montserrat"/>
                <a:sym typeface="Montserrat"/>
              </a:rPr>
              <a:t>2</a:t>
            </a:r>
            <a:endParaRPr sz="1700" b="0" i="0" u="none" strike="noStrike" cap="none">
              <a:solidFill>
                <a:schemeClr val="dk1"/>
              </a:solidFill>
              <a:latin typeface="Calibri"/>
              <a:ea typeface="Calibri"/>
              <a:cs typeface="Calibri"/>
              <a:sym typeface="Calibri"/>
            </a:endParaRPr>
          </a:p>
        </p:txBody>
      </p:sp>
      <p:sp>
        <p:nvSpPr>
          <p:cNvPr id="575" name="Google Shape;575;p53"/>
          <p:cNvSpPr/>
          <p:nvPr/>
        </p:nvSpPr>
        <p:spPr>
          <a:xfrm>
            <a:off x="3762828" y="2579125"/>
            <a:ext cx="3248100" cy="219600"/>
          </a:xfrm>
          <a:prstGeom prst="rect">
            <a:avLst/>
          </a:prstGeom>
          <a:noFill/>
          <a:ln>
            <a:noFill/>
          </a:ln>
        </p:spPr>
        <p:txBody>
          <a:bodyPr spcFirstLastPara="1" wrap="square" lIns="57150" tIns="28575" rIns="57150" bIns="28575" anchor="t" anchorCtr="0">
            <a:noAutofit/>
          </a:bodyPr>
          <a:lstStyle/>
          <a:p>
            <a:pPr marL="0" marR="0" lvl="0" indent="0" algn="l" rtl="0">
              <a:lnSpc>
                <a:spcPct val="125000"/>
              </a:lnSpc>
              <a:spcBef>
                <a:spcPts val="0"/>
              </a:spcBef>
              <a:spcAft>
                <a:spcPts val="0"/>
              </a:spcAft>
              <a:buClr>
                <a:srgbClr val="DCD7E5"/>
              </a:buClr>
              <a:buSzPts val="1400"/>
              <a:buFont typeface="Montserrat"/>
              <a:buNone/>
            </a:pPr>
            <a:r>
              <a:rPr lang="en-GB" sz="1400" b="0" i="0" u="none" strike="noStrike" cap="none">
                <a:solidFill>
                  <a:srgbClr val="DCD7E5"/>
                </a:solidFill>
                <a:latin typeface="Montserrat"/>
                <a:ea typeface="Montserrat"/>
                <a:cs typeface="Montserrat"/>
                <a:sym typeface="Montserrat"/>
              </a:rPr>
              <a:t>Short Wavelengths</a:t>
            </a:r>
            <a:endParaRPr sz="1400" b="0" i="0" u="none" strike="noStrike" cap="none">
              <a:solidFill>
                <a:schemeClr val="dk1"/>
              </a:solidFill>
              <a:latin typeface="Calibri"/>
              <a:ea typeface="Calibri"/>
              <a:cs typeface="Calibri"/>
              <a:sym typeface="Calibri"/>
            </a:endParaRPr>
          </a:p>
        </p:txBody>
      </p:sp>
      <p:sp>
        <p:nvSpPr>
          <p:cNvPr id="576" name="Google Shape;576;p53"/>
          <p:cNvSpPr/>
          <p:nvPr/>
        </p:nvSpPr>
        <p:spPr>
          <a:xfrm>
            <a:off x="3762821" y="2883248"/>
            <a:ext cx="4888800" cy="675000"/>
          </a:xfrm>
          <a:prstGeom prst="rect">
            <a:avLst/>
          </a:prstGeom>
          <a:noFill/>
          <a:ln>
            <a:noFill/>
          </a:ln>
        </p:spPr>
        <p:txBody>
          <a:bodyPr spcFirstLastPara="1" wrap="square" lIns="57150" tIns="28575" rIns="57150" bIns="28575" anchor="t" anchorCtr="0">
            <a:noAutofit/>
          </a:bodyPr>
          <a:lstStyle/>
          <a:p>
            <a:pPr marL="0" marR="0" lvl="0" indent="0" algn="l" rtl="0">
              <a:lnSpc>
                <a:spcPct val="160000"/>
              </a:lnSpc>
              <a:spcBef>
                <a:spcPts val="0"/>
              </a:spcBef>
              <a:spcAft>
                <a:spcPts val="0"/>
              </a:spcAft>
              <a:buClr>
                <a:srgbClr val="DCD7E5"/>
              </a:buClr>
              <a:buSzPts val="1100"/>
              <a:buFont typeface="Heebo"/>
              <a:buNone/>
            </a:pPr>
            <a:r>
              <a:rPr lang="en-GB" sz="1100" b="0" i="0" u="none" strike="noStrike" cap="none">
                <a:solidFill>
                  <a:srgbClr val="DCD7E5"/>
                </a:solidFill>
                <a:latin typeface="Heebo"/>
                <a:ea typeface="Heebo"/>
                <a:cs typeface="Heebo"/>
                <a:sym typeface="Heebo"/>
              </a:rPr>
              <a:t>By utilizing short wavelengths of around 1.3 mm, the EHT was able to take advantage of the inverse relationship between wavelength and angular resolution.</a:t>
            </a:r>
            <a:endParaRPr sz="1100" b="0" i="0" u="none" strike="noStrike" cap="none">
              <a:solidFill>
                <a:schemeClr val="dk1"/>
              </a:solidFill>
              <a:latin typeface="Calibri"/>
              <a:ea typeface="Calibri"/>
              <a:cs typeface="Calibri"/>
              <a:sym typeface="Calibri"/>
            </a:endParaRPr>
          </a:p>
        </p:txBody>
      </p:sp>
      <p:sp>
        <p:nvSpPr>
          <p:cNvPr id="577" name="Google Shape;577;p53"/>
          <p:cNvSpPr/>
          <p:nvPr/>
        </p:nvSpPr>
        <p:spPr>
          <a:xfrm>
            <a:off x="3147454" y="4141961"/>
            <a:ext cx="492300" cy="28200"/>
          </a:xfrm>
          <a:prstGeom prst="roundRect">
            <a:avLst>
              <a:gd name="adj" fmla="val 225026"/>
            </a:avLst>
          </a:prstGeom>
          <a:solidFill>
            <a:srgbClr val="552C86"/>
          </a:solidFill>
          <a:ln>
            <a:noFill/>
          </a:ln>
        </p:spPr>
        <p:txBody>
          <a:bodyPr spcFirstLastPara="1" wrap="square" lIns="57150" tIns="57150" rIns="57150" bIns="57150" anchor="ctr" anchorCtr="0">
            <a:noAutofit/>
          </a:bodyPr>
          <a:lstStyle/>
          <a:p>
            <a:pPr marL="0" lvl="0" indent="0" algn="l" rtl="0">
              <a:spcBef>
                <a:spcPts val="0"/>
              </a:spcBef>
              <a:spcAft>
                <a:spcPts val="0"/>
              </a:spcAft>
              <a:buNone/>
            </a:pPr>
          </a:p>
        </p:txBody>
      </p:sp>
      <p:sp>
        <p:nvSpPr>
          <p:cNvPr id="578" name="Google Shape;578;p53"/>
          <p:cNvSpPr/>
          <p:nvPr/>
        </p:nvSpPr>
        <p:spPr>
          <a:xfrm>
            <a:off x="2830971" y="3997821"/>
            <a:ext cx="316500" cy="316500"/>
          </a:xfrm>
          <a:prstGeom prst="roundRect">
            <a:avLst>
              <a:gd name="adj" fmla="val 20000"/>
            </a:avLst>
          </a:prstGeom>
          <a:solidFill>
            <a:srgbClr val="3C136D"/>
          </a:solidFill>
          <a:ln w="9525" cap="flat" cmpd="sng">
            <a:solidFill>
              <a:srgbClr val="552C86"/>
            </a:solidFill>
            <a:prstDash val="solid"/>
            <a:round/>
            <a:headEnd type="none" w="sm" len="sm"/>
            <a:tailEnd type="none" w="sm" len="sm"/>
          </a:ln>
        </p:spPr>
        <p:txBody>
          <a:bodyPr spcFirstLastPara="1" wrap="square" lIns="57150" tIns="57150" rIns="57150" bIns="57150" anchor="ctr" anchorCtr="0">
            <a:noAutofit/>
          </a:bodyPr>
          <a:lstStyle/>
          <a:p>
            <a:pPr marL="0" lvl="0" indent="0" algn="l" rtl="0">
              <a:spcBef>
                <a:spcPts val="0"/>
              </a:spcBef>
              <a:spcAft>
                <a:spcPts val="0"/>
              </a:spcAft>
              <a:buNone/>
            </a:pPr>
          </a:p>
        </p:txBody>
      </p:sp>
      <p:sp>
        <p:nvSpPr>
          <p:cNvPr id="579" name="Google Shape;579;p53"/>
          <p:cNvSpPr/>
          <p:nvPr/>
        </p:nvSpPr>
        <p:spPr>
          <a:xfrm>
            <a:off x="2877556" y="3997806"/>
            <a:ext cx="119100" cy="210900"/>
          </a:xfrm>
          <a:prstGeom prst="rect">
            <a:avLst/>
          </a:prstGeom>
          <a:noFill/>
          <a:ln>
            <a:noFill/>
          </a:ln>
        </p:spPr>
        <p:txBody>
          <a:bodyPr spcFirstLastPara="1" wrap="square" lIns="57150" tIns="28575" rIns="57150" bIns="28575" anchor="t" anchorCtr="0">
            <a:noAutofit/>
          </a:bodyPr>
          <a:lstStyle/>
          <a:p>
            <a:pPr marL="0" marR="0" lvl="0" indent="0" algn="ctr" rtl="0">
              <a:lnSpc>
                <a:spcPct val="100000"/>
              </a:lnSpc>
              <a:spcBef>
                <a:spcPts val="0"/>
              </a:spcBef>
              <a:spcAft>
                <a:spcPts val="0"/>
              </a:spcAft>
              <a:buClr>
                <a:srgbClr val="DCD7E5"/>
              </a:buClr>
              <a:buSzPts val="1700"/>
              <a:buFont typeface="Montserrat"/>
              <a:buNone/>
            </a:pPr>
            <a:r>
              <a:rPr lang="en-GB" sz="1700" b="0" i="0" u="none" strike="noStrike" cap="none">
                <a:solidFill>
                  <a:srgbClr val="DCD7E5"/>
                </a:solidFill>
                <a:latin typeface="Montserrat"/>
                <a:ea typeface="Montserrat"/>
                <a:cs typeface="Montserrat"/>
                <a:sym typeface="Montserrat"/>
              </a:rPr>
              <a:t>3</a:t>
            </a:r>
            <a:endParaRPr sz="1700" b="0" i="0" u="none" strike="noStrike" cap="none">
              <a:solidFill>
                <a:schemeClr val="dk1"/>
              </a:solidFill>
              <a:latin typeface="Calibri"/>
              <a:ea typeface="Calibri"/>
              <a:cs typeface="Calibri"/>
              <a:sym typeface="Calibri"/>
            </a:endParaRPr>
          </a:p>
        </p:txBody>
      </p:sp>
      <p:sp>
        <p:nvSpPr>
          <p:cNvPr id="580" name="Google Shape;580;p53"/>
          <p:cNvSpPr/>
          <p:nvPr/>
        </p:nvSpPr>
        <p:spPr>
          <a:xfrm>
            <a:off x="3762827" y="3980250"/>
            <a:ext cx="3347100" cy="219900"/>
          </a:xfrm>
          <a:prstGeom prst="rect">
            <a:avLst/>
          </a:prstGeom>
          <a:noFill/>
          <a:ln>
            <a:noFill/>
          </a:ln>
        </p:spPr>
        <p:txBody>
          <a:bodyPr spcFirstLastPara="1" wrap="square" lIns="57150" tIns="28575" rIns="57150" bIns="28575" anchor="t" anchorCtr="0">
            <a:noAutofit/>
          </a:bodyPr>
          <a:lstStyle/>
          <a:p>
            <a:pPr marL="0" marR="0" lvl="0" indent="0" algn="l" rtl="0">
              <a:lnSpc>
                <a:spcPct val="125000"/>
              </a:lnSpc>
              <a:spcBef>
                <a:spcPts val="0"/>
              </a:spcBef>
              <a:spcAft>
                <a:spcPts val="0"/>
              </a:spcAft>
              <a:buClr>
                <a:srgbClr val="DCD7E5"/>
              </a:buClr>
              <a:buSzPts val="1400"/>
              <a:buFont typeface="Montserrat"/>
              <a:buNone/>
            </a:pPr>
            <a:r>
              <a:rPr lang="en-GB" sz="1400" b="0" i="0" u="none" strike="noStrike" cap="none">
                <a:solidFill>
                  <a:srgbClr val="DCD7E5"/>
                </a:solidFill>
                <a:latin typeface="Montserrat"/>
                <a:ea typeface="Montserrat"/>
                <a:cs typeface="Montserrat"/>
                <a:sym typeface="Montserrat"/>
              </a:rPr>
              <a:t>Global Telescope Network</a:t>
            </a:r>
            <a:endParaRPr sz="1400" b="0" i="0" u="none" strike="noStrike" cap="none">
              <a:solidFill>
                <a:schemeClr val="dk1"/>
              </a:solidFill>
              <a:latin typeface="Calibri"/>
              <a:ea typeface="Calibri"/>
              <a:cs typeface="Calibri"/>
              <a:sym typeface="Calibri"/>
            </a:endParaRPr>
          </a:p>
        </p:txBody>
      </p:sp>
      <p:sp>
        <p:nvSpPr>
          <p:cNvPr id="581" name="Google Shape;581;p53"/>
          <p:cNvSpPr/>
          <p:nvPr/>
        </p:nvSpPr>
        <p:spPr>
          <a:xfrm>
            <a:off x="3762821" y="4284389"/>
            <a:ext cx="4888800" cy="450000"/>
          </a:xfrm>
          <a:prstGeom prst="rect">
            <a:avLst/>
          </a:prstGeom>
          <a:noFill/>
          <a:ln>
            <a:noFill/>
          </a:ln>
        </p:spPr>
        <p:txBody>
          <a:bodyPr spcFirstLastPara="1" wrap="square" lIns="57150" tIns="28575" rIns="57150" bIns="28575" anchor="t" anchorCtr="0">
            <a:noAutofit/>
          </a:bodyPr>
          <a:lstStyle/>
          <a:p>
            <a:pPr marL="0" marR="0" lvl="0" indent="0" algn="l" rtl="0">
              <a:lnSpc>
                <a:spcPct val="160000"/>
              </a:lnSpc>
              <a:spcBef>
                <a:spcPts val="0"/>
              </a:spcBef>
              <a:spcAft>
                <a:spcPts val="0"/>
              </a:spcAft>
              <a:buClr>
                <a:srgbClr val="DCD7E5"/>
              </a:buClr>
              <a:buSzPts val="1100"/>
              <a:buFont typeface="Heebo"/>
              <a:buNone/>
            </a:pPr>
            <a:r>
              <a:rPr lang="en-GB" sz="1100" b="0" i="0" u="none" strike="noStrike" cap="none">
                <a:solidFill>
                  <a:srgbClr val="DCD7E5"/>
                </a:solidFill>
                <a:latin typeface="Heebo"/>
                <a:ea typeface="Heebo"/>
                <a:cs typeface="Heebo"/>
                <a:sym typeface="Heebo"/>
              </a:rPr>
              <a:t>Careful integration of data from a network of VLBI telescopes around the world was critical to satisfying the need for such high-resolution imaging.</a:t>
            </a:r>
            <a:endParaRPr sz="1100" b="0" i="0" u="none" strike="noStrike" cap="none">
              <a:solidFill>
                <a:schemeClr val="dk1"/>
              </a:solidFill>
              <a:latin typeface="Calibri"/>
              <a:ea typeface="Calibri"/>
              <a:cs typeface="Calibri"/>
              <a:sym typeface="Calibri"/>
            </a:endParaRPr>
          </a:p>
        </p:txBody>
      </p:sp>
      <p:pic>
        <p:nvPicPr>
          <p:cNvPr id="582" name="Google Shape;582;p53" descr="preencoded.png">
            <a:hlinkClick r:id="rId3"/>
          </p:cNvPr>
          <p:cNvPicPr preferRelativeResize="0"/>
          <p:nvPr/>
        </p:nvPicPr>
        <p:blipFill rotWithShape="1">
          <a:blip r:embed="rId4"/>
          <a:srcRect/>
          <a:stretch>
            <a:fillRect/>
          </a:stretch>
        </p:blipFill>
        <p:spPr>
          <a:xfrm>
            <a:off x="7651346" y="4743450"/>
            <a:ext cx="1435505" cy="3429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587" name="Shape 587"/>
        <p:cNvGrpSpPr/>
        <p:nvPr/>
      </p:nvGrpSpPr>
      <p:grpSpPr>
        <a:xfrm>
          <a:off x="0" y="0"/>
          <a:ext cx="0" cy="0"/>
          <a:chOff x="0" y="0"/>
          <a:chExt cx="0" cy="0"/>
        </a:xfrm>
      </p:grpSpPr>
      <p:pic>
        <p:nvPicPr>
          <p:cNvPr id="588" name="Google Shape;588;p54" descr="preencoded.png"/>
          <p:cNvPicPr preferRelativeResize="0"/>
          <p:nvPr/>
        </p:nvPicPr>
        <p:blipFill rotWithShape="1">
          <a:blip r:embed="rId1"/>
          <a:srcRect/>
          <a:stretch>
            <a:fillRect/>
          </a:stretch>
        </p:blipFill>
        <p:spPr>
          <a:xfrm>
            <a:off x="0" y="0"/>
            <a:ext cx="9144000" cy="5337900"/>
          </a:xfrm>
          <a:prstGeom prst="rect">
            <a:avLst/>
          </a:prstGeom>
          <a:noFill/>
          <a:ln>
            <a:noFill/>
          </a:ln>
        </p:spPr>
      </p:pic>
      <p:sp>
        <p:nvSpPr>
          <p:cNvPr id="589" name="Google Shape;589;p54"/>
          <p:cNvSpPr/>
          <p:nvPr/>
        </p:nvSpPr>
        <p:spPr>
          <a:xfrm>
            <a:off x="0" y="0"/>
            <a:ext cx="9144000" cy="5337900"/>
          </a:xfrm>
          <a:prstGeom prst="rect">
            <a:avLst/>
          </a:prstGeom>
          <a:solidFill>
            <a:srgbClr val="0D0A2C">
              <a:alpha val="74900"/>
            </a:srgbClr>
          </a:solidFill>
          <a:ln>
            <a:noFill/>
          </a:ln>
        </p:spPr>
        <p:txBody>
          <a:bodyPr spcFirstLastPara="1" wrap="square" lIns="57150" tIns="57150" rIns="57150" bIns="57150" anchor="ctr" anchorCtr="0">
            <a:noAutofit/>
          </a:bodyPr>
          <a:lstStyle/>
          <a:p>
            <a:pPr marL="0" lvl="0" indent="0" algn="l" rtl="0">
              <a:spcBef>
                <a:spcPts val="0"/>
              </a:spcBef>
              <a:spcAft>
                <a:spcPts val="0"/>
              </a:spcAft>
              <a:buNone/>
            </a:pPr>
          </a:p>
        </p:txBody>
      </p:sp>
      <p:pic>
        <p:nvPicPr>
          <p:cNvPr id="590" name="Google Shape;590;p54" descr="preencoded.png"/>
          <p:cNvPicPr preferRelativeResize="0"/>
          <p:nvPr/>
        </p:nvPicPr>
        <p:blipFill rotWithShape="1">
          <a:blip r:embed="rId2"/>
          <a:srcRect/>
          <a:stretch>
            <a:fillRect/>
          </a:stretch>
        </p:blipFill>
        <p:spPr>
          <a:xfrm>
            <a:off x="0" y="0"/>
            <a:ext cx="9144000" cy="1758182"/>
          </a:xfrm>
          <a:prstGeom prst="rect">
            <a:avLst/>
          </a:prstGeom>
          <a:noFill/>
          <a:ln>
            <a:noFill/>
          </a:ln>
        </p:spPr>
      </p:pic>
      <p:sp>
        <p:nvSpPr>
          <p:cNvPr id="591" name="Google Shape;591;p54"/>
          <p:cNvSpPr/>
          <p:nvPr/>
        </p:nvSpPr>
        <p:spPr>
          <a:xfrm>
            <a:off x="492250" y="2144975"/>
            <a:ext cx="8069100" cy="439500"/>
          </a:xfrm>
          <a:prstGeom prst="rect">
            <a:avLst/>
          </a:prstGeom>
          <a:noFill/>
          <a:ln>
            <a:noFill/>
          </a:ln>
        </p:spPr>
        <p:txBody>
          <a:bodyPr spcFirstLastPara="1" wrap="square" lIns="57150" tIns="28575" rIns="57150" bIns="28575" anchor="t" anchorCtr="0">
            <a:noAutofit/>
          </a:bodyPr>
          <a:lstStyle/>
          <a:p>
            <a:pPr marL="0" marR="0" lvl="0" indent="0" algn="l" rtl="0">
              <a:lnSpc>
                <a:spcPct val="125000"/>
              </a:lnSpc>
              <a:spcBef>
                <a:spcPts val="0"/>
              </a:spcBef>
              <a:spcAft>
                <a:spcPts val="0"/>
              </a:spcAft>
              <a:buClr>
                <a:srgbClr val="F2F0F4"/>
              </a:buClr>
              <a:buSzPts val="2800"/>
              <a:buFont typeface="Montserrat"/>
              <a:buNone/>
            </a:pPr>
            <a:r>
              <a:rPr lang="en-GB" sz="2800" b="0" i="0" u="none" strike="noStrike" cap="none">
                <a:solidFill>
                  <a:srgbClr val="F2F0F4"/>
                </a:solidFill>
                <a:latin typeface="Montserrat"/>
                <a:ea typeface="Montserrat"/>
                <a:cs typeface="Montserrat"/>
                <a:sym typeface="Montserrat"/>
              </a:rPr>
              <a:t>Synchronizing Telescopes Worldwide</a:t>
            </a:r>
            <a:endParaRPr sz="2800" b="0" i="0" u="none" strike="noStrike" cap="none">
              <a:solidFill>
                <a:schemeClr val="dk1"/>
              </a:solidFill>
              <a:latin typeface="Calibri"/>
              <a:ea typeface="Calibri"/>
              <a:cs typeface="Calibri"/>
              <a:sym typeface="Calibri"/>
            </a:endParaRPr>
          </a:p>
        </p:txBody>
      </p:sp>
      <p:pic>
        <p:nvPicPr>
          <p:cNvPr id="592" name="Google Shape;592;p54" descr="preencoded.png"/>
          <p:cNvPicPr preferRelativeResize="0"/>
          <p:nvPr/>
        </p:nvPicPr>
        <p:blipFill rotWithShape="1">
          <a:blip r:embed="rId3"/>
          <a:srcRect/>
          <a:stretch>
            <a:fillRect/>
          </a:stretch>
        </p:blipFill>
        <p:spPr>
          <a:xfrm>
            <a:off x="492249" y="2795513"/>
            <a:ext cx="2719834" cy="562571"/>
          </a:xfrm>
          <a:prstGeom prst="rect">
            <a:avLst/>
          </a:prstGeom>
          <a:noFill/>
          <a:ln>
            <a:noFill/>
          </a:ln>
        </p:spPr>
      </p:pic>
      <p:sp>
        <p:nvSpPr>
          <p:cNvPr id="593" name="Google Shape;593;p54"/>
          <p:cNvSpPr/>
          <p:nvPr/>
        </p:nvSpPr>
        <p:spPr>
          <a:xfrm>
            <a:off x="632902" y="3569050"/>
            <a:ext cx="2655300" cy="219900"/>
          </a:xfrm>
          <a:prstGeom prst="rect">
            <a:avLst/>
          </a:prstGeom>
          <a:noFill/>
          <a:ln>
            <a:noFill/>
          </a:ln>
        </p:spPr>
        <p:txBody>
          <a:bodyPr spcFirstLastPara="1" wrap="square" lIns="57150" tIns="28575" rIns="57150" bIns="28575" anchor="t" anchorCtr="0">
            <a:noAutofit/>
          </a:bodyPr>
          <a:lstStyle/>
          <a:p>
            <a:pPr marL="0" marR="0" lvl="0" indent="0" algn="l" rtl="0">
              <a:lnSpc>
                <a:spcPct val="125000"/>
              </a:lnSpc>
              <a:spcBef>
                <a:spcPts val="0"/>
              </a:spcBef>
              <a:spcAft>
                <a:spcPts val="0"/>
              </a:spcAft>
              <a:buClr>
                <a:srgbClr val="DCD7E5"/>
              </a:buClr>
              <a:buSzPts val="1400"/>
              <a:buFont typeface="Montserrat"/>
              <a:buNone/>
            </a:pPr>
            <a:r>
              <a:rPr lang="en-GB" sz="1400" b="0" i="0" u="none" strike="noStrike" cap="none">
                <a:solidFill>
                  <a:srgbClr val="DCD7E5"/>
                </a:solidFill>
                <a:latin typeface="Montserrat"/>
                <a:ea typeface="Montserrat"/>
                <a:cs typeface="Montserrat"/>
                <a:sym typeface="Montserrat"/>
              </a:rPr>
              <a:t>Atomic Clock Alignment</a:t>
            </a:r>
            <a:endParaRPr sz="1400" b="0" i="0" u="none" strike="noStrike" cap="none">
              <a:solidFill>
                <a:schemeClr val="dk1"/>
              </a:solidFill>
              <a:latin typeface="Calibri"/>
              <a:ea typeface="Calibri"/>
              <a:cs typeface="Calibri"/>
              <a:sym typeface="Calibri"/>
            </a:endParaRPr>
          </a:p>
        </p:txBody>
      </p:sp>
      <p:sp>
        <p:nvSpPr>
          <p:cNvPr id="594" name="Google Shape;594;p54"/>
          <p:cNvSpPr/>
          <p:nvPr/>
        </p:nvSpPr>
        <p:spPr>
          <a:xfrm>
            <a:off x="632900" y="3873175"/>
            <a:ext cx="2487600" cy="1125000"/>
          </a:xfrm>
          <a:prstGeom prst="rect">
            <a:avLst/>
          </a:prstGeom>
          <a:noFill/>
          <a:ln>
            <a:noFill/>
          </a:ln>
        </p:spPr>
        <p:txBody>
          <a:bodyPr spcFirstLastPara="1" wrap="square" lIns="57150" tIns="28575" rIns="57150" bIns="28575" anchor="t" anchorCtr="0">
            <a:noAutofit/>
          </a:bodyPr>
          <a:lstStyle/>
          <a:p>
            <a:pPr marL="0" marR="0" lvl="0" indent="0" algn="l" rtl="0">
              <a:lnSpc>
                <a:spcPct val="160000"/>
              </a:lnSpc>
              <a:spcBef>
                <a:spcPts val="0"/>
              </a:spcBef>
              <a:spcAft>
                <a:spcPts val="0"/>
              </a:spcAft>
              <a:buClr>
                <a:srgbClr val="DCD7E5"/>
              </a:buClr>
              <a:buSzPts val="1100"/>
              <a:buFont typeface="Heebo"/>
              <a:buNone/>
            </a:pPr>
            <a:r>
              <a:rPr lang="en-GB" sz="1100" b="0" i="0" u="none" strike="noStrike" cap="none">
                <a:solidFill>
                  <a:srgbClr val="DCD7E5"/>
                </a:solidFill>
                <a:latin typeface="Heebo"/>
                <a:ea typeface="Heebo"/>
                <a:cs typeface="Heebo"/>
                <a:sym typeface="Heebo"/>
              </a:rPr>
              <a:t>With telescopes scattered across the globe, up to 10,000 km apart, the EHT team had to carefully align atomic clocks using GPS to within picoseconds (10^-12 seconds).</a:t>
            </a:r>
            <a:endParaRPr sz="1100" b="0" i="0" u="none" strike="noStrike" cap="none">
              <a:solidFill>
                <a:schemeClr val="dk1"/>
              </a:solidFill>
              <a:latin typeface="Calibri"/>
              <a:ea typeface="Calibri"/>
              <a:cs typeface="Calibri"/>
              <a:sym typeface="Calibri"/>
            </a:endParaRPr>
          </a:p>
        </p:txBody>
      </p:sp>
      <p:pic>
        <p:nvPicPr>
          <p:cNvPr id="595" name="Google Shape;595;p54" descr="preencoded.png"/>
          <p:cNvPicPr preferRelativeResize="0"/>
          <p:nvPr/>
        </p:nvPicPr>
        <p:blipFill rotWithShape="1">
          <a:blip r:embed="rId4"/>
          <a:srcRect/>
          <a:stretch>
            <a:fillRect/>
          </a:stretch>
        </p:blipFill>
        <p:spPr>
          <a:xfrm>
            <a:off x="3212083" y="2795513"/>
            <a:ext cx="2719834" cy="562571"/>
          </a:xfrm>
          <a:prstGeom prst="rect">
            <a:avLst/>
          </a:prstGeom>
          <a:noFill/>
          <a:ln>
            <a:noFill/>
          </a:ln>
        </p:spPr>
      </p:pic>
      <p:sp>
        <p:nvSpPr>
          <p:cNvPr id="596" name="Google Shape;596;p54"/>
          <p:cNvSpPr/>
          <p:nvPr/>
        </p:nvSpPr>
        <p:spPr>
          <a:xfrm>
            <a:off x="3352725" y="3569050"/>
            <a:ext cx="2579100" cy="219900"/>
          </a:xfrm>
          <a:prstGeom prst="rect">
            <a:avLst/>
          </a:prstGeom>
          <a:noFill/>
          <a:ln>
            <a:noFill/>
          </a:ln>
        </p:spPr>
        <p:txBody>
          <a:bodyPr spcFirstLastPara="1" wrap="square" lIns="57150" tIns="28575" rIns="57150" bIns="28575" anchor="t" anchorCtr="0">
            <a:noAutofit/>
          </a:bodyPr>
          <a:lstStyle/>
          <a:p>
            <a:pPr marL="0" marR="0" lvl="0" indent="0" algn="l" rtl="0">
              <a:lnSpc>
                <a:spcPct val="125000"/>
              </a:lnSpc>
              <a:spcBef>
                <a:spcPts val="0"/>
              </a:spcBef>
              <a:spcAft>
                <a:spcPts val="0"/>
              </a:spcAft>
              <a:buClr>
                <a:srgbClr val="DCD7E5"/>
              </a:buClr>
              <a:buSzPts val="1400"/>
              <a:buFont typeface="Montserrat"/>
              <a:buNone/>
            </a:pPr>
            <a:r>
              <a:rPr lang="en-GB" sz="1400" b="0" i="0" u="none" strike="noStrike" cap="none">
                <a:solidFill>
                  <a:srgbClr val="DCD7E5"/>
                </a:solidFill>
                <a:latin typeface="Montserrat"/>
                <a:ea typeface="Montserrat"/>
                <a:cs typeface="Montserrat"/>
                <a:sym typeface="Montserrat"/>
              </a:rPr>
              <a:t>Precision Measurements</a:t>
            </a:r>
            <a:endParaRPr sz="1400" b="0" i="0" u="none" strike="noStrike" cap="none">
              <a:solidFill>
                <a:schemeClr val="dk1"/>
              </a:solidFill>
              <a:latin typeface="Calibri"/>
              <a:ea typeface="Calibri"/>
              <a:cs typeface="Calibri"/>
              <a:sym typeface="Calibri"/>
            </a:endParaRPr>
          </a:p>
        </p:txBody>
      </p:sp>
      <p:sp>
        <p:nvSpPr>
          <p:cNvPr id="597" name="Google Shape;597;p54"/>
          <p:cNvSpPr/>
          <p:nvPr/>
        </p:nvSpPr>
        <p:spPr>
          <a:xfrm>
            <a:off x="3352726" y="3873178"/>
            <a:ext cx="2438400" cy="900000"/>
          </a:xfrm>
          <a:prstGeom prst="rect">
            <a:avLst/>
          </a:prstGeom>
          <a:noFill/>
          <a:ln>
            <a:noFill/>
          </a:ln>
        </p:spPr>
        <p:txBody>
          <a:bodyPr spcFirstLastPara="1" wrap="square" lIns="57150" tIns="28575" rIns="57150" bIns="28575" anchor="t" anchorCtr="0">
            <a:noAutofit/>
          </a:bodyPr>
          <a:lstStyle/>
          <a:p>
            <a:pPr marL="0" marR="0" lvl="0" indent="0" algn="l" rtl="0">
              <a:lnSpc>
                <a:spcPct val="160000"/>
              </a:lnSpc>
              <a:spcBef>
                <a:spcPts val="0"/>
              </a:spcBef>
              <a:spcAft>
                <a:spcPts val="0"/>
              </a:spcAft>
              <a:buClr>
                <a:srgbClr val="DCD7E5"/>
              </a:buClr>
              <a:buSzPts val="1100"/>
              <a:buFont typeface="Heebo"/>
              <a:buNone/>
            </a:pPr>
            <a:r>
              <a:rPr lang="en-GB" sz="1100" b="0" i="0" u="none" strike="noStrike" cap="none">
                <a:solidFill>
                  <a:srgbClr val="DCD7E5"/>
                </a:solidFill>
                <a:latin typeface="Heebo"/>
                <a:ea typeface="Heebo"/>
                <a:cs typeface="Heebo"/>
                <a:sym typeface="Heebo"/>
              </a:rPr>
              <a:t>This level of accuracy was necessary to ensure that the light-travel time differences between the telescopes were measured to within a millimeter.</a:t>
            </a:r>
            <a:endParaRPr sz="1100" b="0" i="0" u="none" strike="noStrike" cap="none">
              <a:solidFill>
                <a:schemeClr val="dk1"/>
              </a:solidFill>
              <a:latin typeface="Calibri"/>
              <a:ea typeface="Calibri"/>
              <a:cs typeface="Calibri"/>
              <a:sym typeface="Calibri"/>
            </a:endParaRPr>
          </a:p>
        </p:txBody>
      </p:sp>
      <p:pic>
        <p:nvPicPr>
          <p:cNvPr id="598" name="Google Shape;598;p54" descr="preencoded.png"/>
          <p:cNvPicPr preferRelativeResize="0"/>
          <p:nvPr/>
        </p:nvPicPr>
        <p:blipFill rotWithShape="1">
          <a:blip r:embed="rId5"/>
          <a:srcRect/>
          <a:stretch>
            <a:fillRect/>
          </a:stretch>
        </p:blipFill>
        <p:spPr>
          <a:xfrm>
            <a:off x="5931917" y="2795513"/>
            <a:ext cx="2719834" cy="562571"/>
          </a:xfrm>
          <a:prstGeom prst="rect">
            <a:avLst/>
          </a:prstGeom>
          <a:noFill/>
          <a:ln>
            <a:noFill/>
          </a:ln>
        </p:spPr>
      </p:pic>
      <p:sp>
        <p:nvSpPr>
          <p:cNvPr id="599" name="Google Shape;599;p54"/>
          <p:cNvSpPr/>
          <p:nvPr/>
        </p:nvSpPr>
        <p:spPr>
          <a:xfrm>
            <a:off x="6072548" y="3569050"/>
            <a:ext cx="3014400" cy="219900"/>
          </a:xfrm>
          <a:prstGeom prst="rect">
            <a:avLst/>
          </a:prstGeom>
          <a:noFill/>
          <a:ln>
            <a:noFill/>
          </a:ln>
        </p:spPr>
        <p:txBody>
          <a:bodyPr spcFirstLastPara="1" wrap="square" lIns="57150" tIns="28575" rIns="57150" bIns="28575" anchor="t" anchorCtr="0">
            <a:noAutofit/>
          </a:bodyPr>
          <a:lstStyle/>
          <a:p>
            <a:pPr marL="0" marR="0" lvl="0" indent="0" algn="l" rtl="0">
              <a:lnSpc>
                <a:spcPct val="125000"/>
              </a:lnSpc>
              <a:spcBef>
                <a:spcPts val="0"/>
              </a:spcBef>
              <a:spcAft>
                <a:spcPts val="0"/>
              </a:spcAft>
              <a:buClr>
                <a:srgbClr val="DCD7E5"/>
              </a:buClr>
              <a:buSzPts val="1400"/>
              <a:buFont typeface="Montserrat"/>
              <a:buNone/>
            </a:pPr>
            <a:r>
              <a:rPr lang="en-GB" sz="1400" b="0" i="0" u="none" strike="noStrike" cap="none">
                <a:solidFill>
                  <a:srgbClr val="DCD7E5"/>
                </a:solidFill>
                <a:latin typeface="Montserrat"/>
                <a:ea typeface="Montserrat"/>
                <a:cs typeface="Montserrat"/>
                <a:sym typeface="Montserrat"/>
              </a:rPr>
              <a:t>Simultaneous Observations</a:t>
            </a:r>
            <a:endParaRPr sz="1400" b="0" i="0" u="none" strike="noStrike" cap="none">
              <a:solidFill>
                <a:schemeClr val="dk1"/>
              </a:solidFill>
              <a:latin typeface="Calibri"/>
              <a:ea typeface="Calibri"/>
              <a:cs typeface="Calibri"/>
              <a:sym typeface="Calibri"/>
            </a:endParaRPr>
          </a:p>
        </p:txBody>
      </p:sp>
      <p:sp>
        <p:nvSpPr>
          <p:cNvPr id="600" name="Google Shape;600;p54"/>
          <p:cNvSpPr/>
          <p:nvPr/>
        </p:nvSpPr>
        <p:spPr>
          <a:xfrm>
            <a:off x="6072549" y="3873175"/>
            <a:ext cx="2719800" cy="1125000"/>
          </a:xfrm>
          <a:prstGeom prst="rect">
            <a:avLst/>
          </a:prstGeom>
          <a:noFill/>
          <a:ln>
            <a:noFill/>
          </a:ln>
        </p:spPr>
        <p:txBody>
          <a:bodyPr spcFirstLastPara="1" wrap="square" lIns="57150" tIns="28575" rIns="57150" bIns="28575" anchor="t" anchorCtr="0">
            <a:noAutofit/>
          </a:bodyPr>
          <a:lstStyle/>
          <a:p>
            <a:pPr marL="0" marR="0" lvl="0" indent="0" algn="l" rtl="0">
              <a:lnSpc>
                <a:spcPct val="160000"/>
              </a:lnSpc>
              <a:spcBef>
                <a:spcPts val="0"/>
              </a:spcBef>
              <a:spcAft>
                <a:spcPts val="0"/>
              </a:spcAft>
              <a:buClr>
                <a:srgbClr val="DCD7E5"/>
              </a:buClr>
              <a:buSzPts val="1100"/>
              <a:buFont typeface="Heebo"/>
              <a:buNone/>
            </a:pPr>
            <a:r>
              <a:rPr lang="en-GB" sz="1100" b="0" i="0" u="none" strike="noStrike" cap="none">
                <a:solidFill>
                  <a:srgbClr val="DCD7E5"/>
                </a:solidFill>
                <a:latin typeface="Heebo"/>
                <a:ea typeface="Heebo"/>
                <a:cs typeface="Heebo"/>
                <a:sym typeface="Heebo"/>
              </a:rPr>
              <a:t>Achieving this level of synchronization was critical for the telescopes to capture the same celestial event simultaneously, enabling the formation of a high-resolution image.</a:t>
            </a:r>
            <a:endParaRPr sz="1100" b="0" i="0" u="none" strike="noStrike" cap="none">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605" name="Shape 605"/>
        <p:cNvGrpSpPr/>
        <p:nvPr/>
      </p:nvGrpSpPr>
      <p:grpSpPr>
        <a:xfrm>
          <a:off x="0" y="0"/>
          <a:ext cx="0" cy="0"/>
          <a:chOff x="0" y="0"/>
          <a:chExt cx="0" cy="0"/>
        </a:xfrm>
      </p:grpSpPr>
      <p:pic>
        <p:nvPicPr>
          <p:cNvPr id="606" name="Google Shape;606;p55" descr="preencoded.png"/>
          <p:cNvPicPr preferRelativeResize="0"/>
          <p:nvPr/>
        </p:nvPicPr>
        <p:blipFill rotWithShape="1">
          <a:blip r:embed="rId1"/>
          <a:srcRect/>
          <a:stretch>
            <a:fillRect/>
          </a:stretch>
        </p:blipFill>
        <p:spPr>
          <a:xfrm>
            <a:off x="0" y="0"/>
            <a:ext cx="9144000" cy="5143500"/>
          </a:xfrm>
          <a:prstGeom prst="rect">
            <a:avLst/>
          </a:prstGeom>
          <a:noFill/>
          <a:ln>
            <a:noFill/>
          </a:ln>
        </p:spPr>
      </p:pic>
      <p:sp>
        <p:nvSpPr>
          <p:cNvPr id="607" name="Google Shape;607;p55"/>
          <p:cNvSpPr/>
          <p:nvPr/>
        </p:nvSpPr>
        <p:spPr>
          <a:xfrm>
            <a:off x="0" y="0"/>
            <a:ext cx="9144000" cy="5143500"/>
          </a:xfrm>
          <a:prstGeom prst="rect">
            <a:avLst/>
          </a:prstGeom>
          <a:solidFill>
            <a:srgbClr val="0D0A2C">
              <a:alpha val="74900"/>
            </a:srgbClr>
          </a:solidFill>
          <a:ln>
            <a:noFill/>
          </a:ln>
        </p:spPr>
        <p:txBody>
          <a:bodyPr spcFirstLastPara="1" wrap="square" lIns="57150" tIns="57150" rIns="57150" bIns="57150" anchor="ctr" anchorCtr="0">
            <a:noAutofit/>
          </a:bodyPr>
          <a:lstStyle/>
          <a:p>
            <a:pPr marL="0" lvl="0" indent="0" algn="l" rtl="0">
              <a:spcBef>
                <a:spcPts val="0"/>
              </a:spcBef>
              <a:spcAft>
                <a:spcPts val="0"/>
              </a:spcAft>
              <a:buNone/>
            </a:pPr>
          </a:p>
        </p:txBody>
      </p:sp>
      <p:pic>
        <p:nvPicPr>
          <p:cNvPr id="608" name="Google Shape;608;p55" descr="preencoded.png"/>
          <p:cNvPicPr preferRelativeResize="0"/>
          <p:nvPr/>
        </p:nvPicPr>
        <p:blipFill rotWithShape="1">
          <a:blip r:embed="rId2"/>
          <a:srcRect/>
          <a:stretch>
            <a:fillRect/>
          </a:stretch>
        </p:blipFill>
        <p:spPr>
          <a:xfrm>
            <a:off x="0" y="0"/>
            <a:ext cx="2286000" cy="5143500"/>
          </a:xfrm>
          <a:prstGeom prst="rect">
            <a:avLst/>
          </a:prstGeom>
          <a:noFill/>
          <a:ln>
            <a:noFill/>
          </a:ln>
        </p:spPr>
      </p:pic>
      <p:sp>
        <p:nvSpPr>
          <p:cNvPr id="609" name="Google Shape;609;p55"/>
          <p:cNvSpPr/>
          <p:nvPr/>
        </p:nvSpPr>
        <p:spPr>
          <a:xfrm>
            <a:off x="2778250" y="593900"/>
            <a:ext cx="5185500" cy="879000"/>
          </a:xfrm>
          <a:prstGeom prst="rect">
            <a:avLst/>
          </a:prstGeom>
          <a:noFill/>
          <a:ln>
            <a:noFill/>
          </a:ln>
        </p:spPr>
        <p:txBody>
          <a:bodyPr spcFirstLastPara="1" wrap="square" lIns="57150" tIns="28575" rIns="57150" bIns="28575" anchor="t" anchorCtr="0">
            <a:noAutofit/>
          </a:bodyPr>
          <a:lstStyle/>
          <a:p>
            <a:pPr marL="0" marR="0" lvl="0" indent="0" algn="l" rtl="0">
              <a:lnSpc>
                <a:spcPct val="125000"/>
              </a:lnSpc>
              <a:spcBef>
                <a:spcPts val="0"/>
              </a:spcBef>
              <a:spcAft>
                <a:spcPts val="0"/>
              </a:spcAft>
              <a:buClr>
                <a:srgbClr val="F2F0F4"/>
              </a:buClr>
              <a:buSzPts val="2800"/>
              <a:buFont typeface="Montserrat"/>
              <a:buNone/>
            </a:pPr>
            <a:r>
              <a:rPr lang="en-GB" sz="2800" b="0" i="0" u="none" strike="noStrike" cap="none">
                <a:solidFill>
                  <a:srgbClr val="F2F0F4"/>
                </a:solidFill>
                <a:latin typeface="Montserrat"/>
                <a:ea typeface="Montserrat"/>
                <a:cs typeface="Montserrat"/>
                <a:sym typeface="Montserrat"/>
              </a:rPr>
              <a:t>Overcoming Atmospheric Opacity</a:t>
            </a:r>
            <a:endParaRPr sz="2800" b="0" i="0" u="none" strike="noStrike" cap="none">
              <a:solidFill>
                <a:schemeClr val="dk1"/>
              </a:solidFill>
              <a:latin typeface="Calibri"/>
              <a:ea typeface="Calibri"/>
              <a:cs typeface="Calibri"/>
              <a:sym typeface="Calibri"/>
            </a:endParaRPr>
          </a:p>
        </p:txBody>
      </p:sp>
      <p:sp>
        <p:nvSpPr>
          <p:cNvPr id="610" name="Google Shape;610;p55"/>
          <p:cNvSpPr/>
          <p:nvPr/>
        </p:nvSpPr>
        <p:spPr>
          <a:xfrm>
            <a:off x="2778249" y="1842194"/>
            <a:ext cx="316500" cy="316500"/>
          </a:xfrm>
          <a:prstGeom prst="roundRect">
            <a:avLst>
              <a:gd name="adj" fmla="val 20000"/>
            </a:avLst>
          </a:prstGeom>
          <a:solidFill>
            <a:srgbClr val="3C136D"/>
          </a:solidFill>
          <a:ln w="9525" cap="flat" cmpd="sng">
            <a:solidFill>
              <a:srgbClr val="552C86"/>
            </a:solidFill>
            <a:prstDash val="solid"/>
            <a:round/>
            <a:headEnd type="none" w="sm" len="sm"/>
            <a:tailEnd type="none" w="sm" len="sm"/>
          </a:ln>
        </p:spPr>
        <p:txBody>
          <a:bodyPr spcFirstLastPara="1" wrap="square" lIns="57150" tIns="57150" rIns="57150" bIns="57150" anchor="ctr" anchorCtr="0">
            <a:noAutofit/>
          </a:bodyPr>
          <a:lstStyle/>
          <a:p>
            <a:pPr marL="0" lvl="0" indent="0" algn="l" rtl="0">
              <a:spcBef>
                <a:spcPts val="0"/>
              </a:spcBef>
              <a:spcAft>
                <a:spcPts val="0"/>
              </a:spcAft>
              <a:buNone/>
            </a:pPr>
          </a:p>
        </p:txBody>
      </p:sp>
      <p:sp>
        <p:nvSpPr>
          <p:cNvPr id="611" name="Google Shape;611;p55"/>
          <p:cNvSpPr/>
          <p:nvPr/>
        </p:nvSpPr>
        <p:spPr>
          <a:xfrm>
            <a:off x="2833853" y="1846617"/>
            <a:ext cx="76200" cy="210900"/>
          </a:xfrm>
          <a:prstGeom prst="rect">
            <a:avLst/>
          </a:prstGeom>
          <a:noFill/>
          <a:ln>
            <a:noFill/>
          </a:ln>
        </p:spPr>
        <p:txBody>
          <a:bodyPr spcFirstLastPara="1" wrap="square" lIns="57150" tIns="28575" rIns="57150" bIns="28575" anchor="t" anchorCtr="0">
            <a:noAutofit/>
          </a:bodyPr>
          <a:lstStyle/>
          <a:p>
            <a:pPr marL="0" marR="0" lvl="0" indent="0" algn="ctr" rtl="0">
              <a:lnSpc>
                <a:spcPct val="100000"/>
              </a:lnSpc>
              <a:spcBef>
                <a:spcPts val="0"/>
              </a:spcBef>
              <a:spcAft>
                <a:spcPts val="0"/>
              </a:spcAft>
              <a:buClr>
                <a:srgbClr val="DCD7E5"/>
              </a:buClr>
              <a:buSzPts val="1700"/>
              <a:buFont typeface="Montserrat"/>
              <a:buNone/>
            </a:pPr>
            <a:r>
              <a:rPr lang="en-GB" sz="1700" b="0" i="0" u="none" strike="noStrike" cap="none">
                <a:solidFill>
                  <a:srgbClr val="DCD7E5"/>
                </a:solidFill>
                <a:latin typeface="Montserrat"/>
                <a:ea typeface="Montserrat"/>
                <a:cs typeface="Montserrat"/>
                <a:sym typeface="Montserrat"/>
              </a:rPr>
              <a:t>1</a:t>
            </a:r>
            <a:endParaRPr sz="1700" b="0" i="0" u="none" strike="noStrike" cap="none">
              <a:solidFill>
                <a:schemeClr val="dk1"/>
              </a:solidFill>
              <a:latin typeface="Calibri"/>
              <a:ea typeface="Calibri"/>
              <a:cs typeface="Calibri"/>
              <a:sym typeface="Calibri"/>
            </a:endParaRPr>
          </a:p>
        </p:txBody>
      </p:sp>
      <p:sp>
        <p:nvSpPr>
          <p:cNvPr id="612" name="Google Shape;612;p55"/>
          <p:cNvSpPr/>
          <p:nvPr/>
        </p:nvSpPr>
        <p:spPr>
          <a:xfrm>
            <a:off x="3235375" y="1842200"/>
            <a:ext cx="2508000" cy="219600"/>
          </a:xfrm>
          <a:prstGeom prst="rect">
            <a:avLst/>
          </a:prstGeom>
          <a:noFill/>
          <a:ln>
            <a:noFill/>
          </a:ln>
        </p:spPr>
        <p:txBody>
          <a:bodyPr spcFirstLastPara="1" wrap="square" lIns="57150" tIns="28575" rIns="57150" bIns="28575" anchor="t" anchorCtr="0">
            <a:noAutofit/>
          </a:bodyPr>
          <a:lstStyle/>
          <a:p>
            <a:pPr marL="0" marR="0" lvl="0" indent="0" algn="l" rtl="0">
              <a:lnSpc>
                <a:spcPct val="125000"/>
              </a:lnSpc>
              <a:spcBef>
                <a:spcPts val="0"/>
              </a:spcBef>
              <a:spcAft>
                <a:spcPts val="0"/>
              </a:spcAft>
              <a:buClr>
                <a:srgbClr val="DCD7E5"/>
              </a:buClr>
              <a:buSzPts val="1400"/>
              <a:buFont typeface="Montserrat"/>
              <a:buNone/>
            </a:pPr>
            <a:r>
              <a:rPr lang="en-GB" sz="1400" b="0" i="0" u="none" strike="noStrike" cap="none">
                <a:solidFill>
                  <a:srgbClr val="DCD7E5"/>
                </a:solidFill>
                <a:latin typeface="Montserrat"/>
                <a:ea typeface="Montserrat"/>
                <a:cs typeface="Montserrat"/>
                <a:sym typeface="Montserrat"/>
              </a:rPr>
              <a:t>Atmospheric Challenges</a:t>
            </a:r>
            <a:endParaRPr sz="1400" b="0" i="0" u="none" strike="noStrike" cap="none">
              <a:solidFill>
                <a:schemeClr val="dk1"/>
              </a:solidFill>
              <a:latin typeface="Calibri"/>
              <a:ea typeface="Calibri"/>
              <a:cs typeface="Calibri"/>
              <a:sym typeface="Calibri"/>
            </a:endParaRPr>
          </a:p>
        </p:txBody>
      </p:sp>
      <p:sp>
        <p:nvSpPr>
          <p:cNvPr id="613" name="Google Shape;613;p55"/>
          <p:cNvSpPr/>
          <p:nvPr/>
        </p:nvSpPr>
        <p:spPr>
          <a:xfrm>
            <a:off x="3235374" y="2146325"/>
            <a:ext cx="2409300" cy="1125000"/>
          </a:xfrm>
          <a:prstGeom prst="rect">
            <a:avLst/>
          </a:prstGeom>
          <a:noFill/>
          <a:ln>
            <a:noFill/>
          </a:ln>
        </p:spPr>
        <p:txBody>
          <a:bodyPr spcFirstLastPara="1" wrap="square" lIns="57150" tIns="28575" rIns="57150" bIns="28575" anchor="t" anchorCtr="0">
            <a:noAutofit/>
          </a:bodyPr>
          <a:lstStyle/>
          <a:p>
            <a:pPr marL="0" marR="0" lvl="0" indent="0" algn="l" rtl="0">
              <a:lnSpc>
                <a:spcPct val="160000"/>
              </a:lnSpc>
              <a:spcBef>
                <a:spcPts val="0"/>
              </a:spcBef>
              <a:spcAft>
                <a:spcPts val="0"/>
              </a:spcAft>
              <a:buClr>
                <a:srgbClr val="DCD7E5"/>
              </a:buClr>
              <a:buSzPts val="1100"/>
              <a:buFont typeface="Heebo"/>
              <a:buNone/>
            </a:pPr>
            <a:r>
              <a:rPr lang="en-GB" sz="1100" b="0" i="0" u="none" strike="noStrike" cap="none">
                <a:solidFill>
                  <a:srgbClr val="DCD7E5"/>
                </a:solidFill>
                <a:latin typeface="Heebo"/>
                <a:ea typeface="Heebo"/>
                <a:cs typeface="Heebo"/>
                <a:sym typeface="Heebo"/>
              </a:rPr>
              <a:t>The 1.3 mm wavelength used by the EHT is susceptible to degradation by atmospheric water vapor, which can cause opacity and degrade image quality.</a:t>
            </a:r>
            <a:endParaRPr sz="1100" b="0" i="0" u="none" strike="noStrike" cap="none">
              <a:solidFill>
                <a:schemeClr val="dk1"/>
              </a:solidFill>
              <a:latin typeface="Calibri"/>
              <a:ea typeface="Calibri"/>
              <a:cs typeface="Calibri"/>
              <a:sym typeface="Calibri"/>
            </a:endParaRPr>
          </a:p>
        </p:txBody>
      </p:sp>
      <p:sp>
        <p:nvSpPr>
          <p:cNvPr id="614" name="Google Shape;614;p55"/>
          <p:cNvSpPr/>
          <p:nvPr/>
        </p:nvSpPr>
        <p:spPr>
          <a:xfrm>
            <a:off x="5785321" y="1842194"/>
            <a:ext cx="316500" cy="316500"/>
          </a:xfrm>
          <a:prstGeom prst="roundRect">
            <a:avLst>
              <a:gd name="adj" fmla="val 20000"/>
            </a:avLst>
          </a:prstGeom>
          <a:solidFill>
            <a:srgbClr val="3C136D"/>
          </a:solidFill>
          <a:ln w="9525" cap="flat" cmpd="sng">
            <a:solidFill>
              <a:srgbClr val="552C86"/>
            </a:solidFill>
            <a:prstDash val="solid"/>
            <a:round/>
            <a:headEnd type="none" w="sm" len="sm"/>
            <a:tailEnd type="none" w="sm" len="sm"/>
          </a:ln>
        </p:spPr>
        <p:txBody>
          <a:bodyPr spcFirstLastPara="1" wrap="square" lIns="57150" tIns="57150" rIns="57150" bIns="57150" anchor="ctr" anchorCtr="0">
            <a:noAutofit/>
          </a:bodyPr>
          <a:lstStyle/>
          <a:p>
            <a:pPr marL="0" lvl="0" indent="0" algn="l" rtl="0">
              <a:spcBef>
                <a:spcPts val="0"/>
              </a:spcBef>
              <a:spcAft>
                <a:spcPts val="0"/>
              </a:spcAft>
              <a:buNone/>
            </a:pPr>
          </a:p>
        </p:txBody>
      </p:sp>
      <p:sp>
        <p:nvSpPr>
          <p:cNvPr id="615" name="Google Shape;615;p55"/>
          <p:cNvSpPr/>
          <p:nvPr/>
        </p:nvSpPr>
        <p:spPr>
          <a:xfrm>
            <a:off x="5824073" y="1846517"/>
            <a:ext cx="120000" cy="210900"/>
          </a:xfrm>
          <a:prstGeom prst="rect">
            <a:avLst/>
          </a:prstGeom>
          <a:noFill/>
          <a:ln>
            <a:noFill/>
          </a:ln>
        </p:spPr>
        <p:txBody>
          <a:bodyPr spcFirstLastPara="1" wrap="square" lIns="57150" tIns="28575" rIns="57150" bIns="28575" anchor="t" anchorCtr="0">
            <a:noAutofit/>
          </a:bodyPr>
          <a:lstStyle/>
          <a:p>
            <a:pPr marL="0" marR="0" lvl="0" indent="0" algn="ctr" rtl="0">
              <a:lnSpc>
                <a:spcPct val="100000"/>
              </a:lnSpc>
              <a:spcBef>
                <a:spcPts val="0"/>
              </a:spcBef>
              <a:spcAft>
                <a:spcPts val="0"/>
              </a:spcAft>
              <a:buClr>
                <a:srgbClr val="DCD7E5"/>
              </a:buClr>
              <a:buSzPts val="1700"/>
              <a:buFont typeface="Montserrat"/>
              <a:buNone/>
            </a:pPr>
            <a:r>
              <a:rPr lang="en-GB" sz="1700" b="0" i="0" u="none" strike="noStrike" cap="none">
                <a:solidFill>
                  <a:srgbClr val="DCD7E5"/>
                </a:solidFill>
                <a:latin typeface="Montserrat"/>
                <a:ea typeface="Montserrat"/>
                <a:cs typeface="Montserrat"/>
                <a:sym typeface="Montserrat"/>
              </a:rPr>
              <a:t>2</a:t>
            </a:r>
            <a:endParaRPr sz="1700" b="0" i="0" u="none" strike="noStrike" cap="none">
              <a:solidFill>
                <a:schemeClr val="dk1"/>
              </a:solidFill>
              <a:latin typeface="Calibri"/>
              <a:ea typeface="Calibri"/>
              <a:cs typeface="Calibri"/>
              <a:sym typeface="Calibri"/>
            </a:endParaRPr>
          </a:p>
        </p:txBody>
      </p:sp>
      <p:sp>
        <p:nvSpPr>
          <p:cNvPr id="616" name="Google Shape;616;p55"/>
          <p:cNvSpPr/>
          <p:nvPr/>
        </p:nvSpPr>
        <p:spPr>
          <a:xfrm>
            <a:off x="6242447" y="1842194"/>
            <a:ext cx="1758300" cy="219600"/>
          </a:xfrm>
          <a:prstGeom prst="rect">
            <a:avLst/>
          </a:prstGeom>
          <a:noFill/>
          <a:ln>
            <a:noFill/>
          </a:ln>
        </p:spPr>
        <p:txBody>
          <a:bodyPr spcFirstLastPara="1" wrap="square" lIns="57150" tIns="28575" rIns="57150" bIns="28575" anchor="t" anchorCtr="0">
            <a:noAutofit/>
          </a:bodyPr>
          <a:lstStyle/>
          <a:p>
            <a:pPr marL="0" marR="0" lvl="0" indent="0" algn="l" rtl="0">
              <a:lnSpc>
                <a:spcPct val="125000"/>
              </a:lnSpc>
              <a:spcBef>
                <a:spcPts val="0"/>
              </a:spcBef>
              <a:spcAft>
                <a:spcPts val="0"/>
              </a:spcAft>
              <a:buClr>
                <a:srgbClr val="DCD7E5"/>
              </a:buClr>
              <a:buSzPts val="1400"/>
              <a:buFont typeface="Montserrat"/>
              <a:buNone/>
            </a:pPr>
            <a:r>
              <a:rPr lang="en-GB" sz="1400" b="0" i="0" u="none" strike="noStrike" cap="none">
                <a:solidFill>
                  <a:srgbClr val="DCD7E5"/>
                </a:solidFill>
                <a:latin typeface="Montserrat"/>
                <a:ea typeface="Montserrat"/>
                <a:cs typeface="Montserrat"/>
                <a:sym typeface="Montserrat"/>
              </a:rPr>
              <a:t>Site Selection</a:t>
            </a:r>
            <a:endParaRPr sz="1400" b="0" i="0" u="none" strike="noStrike" cap="none">
              <a:solidFill>
                <a:schemeClr val="dk1"/>
              </a:solidFill>
              <a:latin typeface="Calibri"/>
              <a:ea typeface="Calibri"/>
              <a:cs typeface="Calibri"/>
              <a:sym typeface="Calibri"/>
            </a:endParaRPr>
          </a:p>
        </p:txBody>
      </p:sp>
      <p:sp>
        <p:nvSpPr>
          <p:cNvPr id="617" name="Google Shape;617;p55"/>
          <p:cNvSpPr/>
          <p:nvPr/>
        </p:nvSpPr>
        <p:spPr>
          <a:xfrm>
            <a:off x="6242447" y="2146325"/>
            <a:ext cx="2409300" cy="1125000"/>
          </a:xfrm>
          <a:prstGeom prst="rect">
            <a:avLst/>
          </a:prstGeom>
          <a:noFill/>
          <a:ln>
            <a:noFill/>
          </a:ln>
        </p:spPr>
        <p:txBody>
          <a:bodyPr spcFirstLastPara="1" wrap="square" lIns="57150" tIns="28575" rIns="57150" bIns="28575" anchor="t" anchorCtr="0">
            <a:noAutofit/>
          </a:bodyPr>
          <a:lstStyle/>
          <a:p>
            <a:pPr marL="0" marR="0" lvl="0" indent="0" algn="l" rtl="0">
              <a:lnSpc>
                <a:spcPct val="160000"/>
              </a:lnSpc>
              <a:spcBef>
                <a:spcPts val="0"/>
              </a:spcBef>
              <a:spcAft>
                <a:spcPts val="0"/>
              </a:spcAft>
              <a:buClr>
                <a:srgbClr val="DCD7E5"/>
              </a:buClr>
              <a:buSzPts val="1100"/>
              <a:buFont typeface="Heebo"/>
              <a:buNone/>
            </a:pPr>
            <a:r>
              <a:rPr lang="en-GB" sz="1100" b="0" i="0" u="none" strike="noStrike" cap="none">
                <a:solidFill>
                  <a:srgbClr val="DCD7E5"/>
                </a:solidFill>
                <a:latin typeface="Heebo"/>
                <a:ea typeface="Heebo"/>
                <a:cs typeface="Heebo"/>
                <a:sym typeface="Heebo"/>
              </a:rPr>
              <a:t>To minimize the impact of weather, the EHT team carefully selected observational sites that maximized the number of clear weather periods for simultaneous image capture.</a:t>
            </a:r>
            <a:endParaRPr sz="1100" b="0" i="0" u="none" strike="noStrike" cap="none">
              <a:solidFill>
                <a:schemeClr val="dk1"/>
              </a:solidFill>
              <a:latin typeface="Calibri"/>
              <a:ea typeface="Calibri"/>
              <a:cs typeface="Calibri"/>
              <a:sym typeface="Calibri"/>
            </a:endParaRPr>
          </a:p>
        </p:txBody>
      </p:sp>
      <p:sp>
        <p:nvSpPr>
          <p:cNvPr id="618" name="Google Shape;618;p55"/>
          <p:cNvSpPr/>
          <p:nvPr/>
        </p:nvSpPr>
        <p:spPr>
          <a:xfrm>
            <a:off x="2778249" y="3570313"/>
            <a:ext cx="316500" cy="316500"/>
          </a:xfrm>
          <a:prstGeom prst="roundRect">
            <a:avLst>
              <a:gd name="adj" fmla="val 20000"/>
            </a:avLst>
          </a:prstGeom>
          <a:solidFill>
            <a:srgbClr val="3C136D"/>
          </a:solidFill>
          <a:ln w="9525" cap="flat" cmpd="sng">
            <a:solidFill>
              <a:srgbClr val="552C86"/>
            </a:solidFill>
            <a:prstDash val="solid"/>
            <a:round/>
            <a:headEnd type="none" w="sm" len="sm"/>
            <a:tailEnd type="none" w="sm" len="sm"/>
          </a:ln>
        </p:spPr>
        <p:txBody>
          <a:bodyPr spcFirstLastPara="1" wrap="square" lIns="57150" tIns="57150" rIns="57150" bIns="57150" anchor="ctr" anchorCtr="0">
            <a:noAutofit/>
          </a:bodyPr>
          <a:lstStyle/>
          <a:p>
            <a:pPr marL="0" lvl="0" indent="0" algn="l" rtl="0">
              <a:spcBef>
                <a:spcPts val="0"/>
              </a:spcBef>
              <a:spcAft>
                <a:spcPts val="0"/>
              </a:spcAft>
              <a:buNone/>
            </a:pPr>
          </a:p>
        </p:txBody>
      </p:sp>
      <p:sp>
        <p:nvSpPr>
          <p:cNvPr id="619" name="Google Shape;619;p55"/>
          <p:cNvSpPr/>
          <p:nvPr/>
        </p:nvSpPr>
        <p:spPr>
          <a:xfrm>
            <a:off x="2812459" y="3574647"/>
            <a:ext cx="119100" cy="210900"/>
          </a:xfrm>
          <a:prstGeom prst="rect">
            <a:avLst/>
          </a:prstGeom>
          <a:noFill/>
          <a:ln>
            <a:noFill/>
          </a:ln>
        </p:spPr>
        <p:txBody>
          <a:bodyPr spcFirstLastPara="1" wrap="square" lIns="57150" tIns="28575" rIns="57150" bIns="28575" anchor="t" anchorCtr="0">
            <a:noAutofit/>
          </a:bodyPr>
          <a:lstStyle/>
          <a:p>
            <a:pPr marL="0" marR="0" lvl="0" indent="0" algn="ctr" rtl="0">
              <a:lnSpc>
                <a:spcPct val="100000"/>
              </a:lnSpc>
              <a:spcBef>
                <a:spcPts val="0"/>
              </a:spcBef>
              <a:spcAft>
                <a:spcPts val="0"/>
              </a:spcAft>
              <a:buClr>
                <a:srgbClr val="DCD7E5"/>
              </a:buClr>
              <a:buSzPts val="1700"/>
              <a:buFont typeface="Montserrat"/>
              <a:buNone/>
            </a:pPr>
            <a:r>
              <a:rPr lang="en-GB" sz="1700" b="0" i="0" u="none" strike="noStrike" cap="none">
                <a:solidFill>
                  <a:srgbClr val="DCD7E5"/>
                </a:solidFill>
                <a:latin typeface="Montserrat"/>
                <a:ea typeface="Montserrat"/>
                <a:cs typeface="Montserrat"/>
                <a:sym typeface="Montserrat"/>
              </a:rPr>
              <a:t>3</a:t>
            </a:r>
            <a:endParaRPr sz="1700" b="0" i="0" u="none" strike="noStrike" cap="none">
              <a:solidFill>
                <a:schemeClr val="dk1"/>
              </a:solidFill>
              <a:latin typeface="Calibri"/>
              <a:ea typeface="Calibri"/>
              <a:cs typeface="Calibri"/>
              <a:sym typeface="Calibri"/>
            </a:endParaRPr>
          </a:p>
        </p:txBody>
      </p:sp>
      <p:sp>
        <p:nvSpPr>
          <p:cNvPr id="620" name="Google Shape;620;p55"/>
          <p:cNvSpPr/>
          <p:nvPr/>
        </p:nvSpPr>
        <p:spPr>
          <a:xfrm>
            <a:off x="3235375" y="3570325"/>
            <a:ext cx="2768100" cy="219600"/>
          </a:xfrm>
          <a:prstGeom prst="rect">
            <a:avLst/>
          </a:prstGeom>
          <a:noFill/>
          <a:ln>
            <a:noFill/>
          </a:ln>
        </p:spPr>
        <p:txBody>
          <a:bodyPr spcFirstLastPara="1" wrap="square" lIns="57150" tIns="28575" rIns="57150" bIns="28575" anchor="t" anchorCtr="0">
            <a:noAutofit/>
          </a:bodyPr>
          <a:lstStyle/>
          <a:p>
            <a:pPr marL="0" marR="0" lvl="0" indent="0" algn="l" rtl="0">
              <a:lnSpc>
                <a:spcPct val="125000"/>
              </a:lnSpc>
              <a:spcBef>
                <a:spcPts val="0"/>
              </a:spcBef>
              <a:spcAft>
                <a:spcPts val="0"/>
              </a:spcAft>
              <a:buClr>
                <a:srgbClr val="DCD7E5"/>
              </a:buClr>
              <a:buSzPts val="1400"/>
              <a:buFont typeface="Montserrat"/>
              <a:buNone/>
            </a:pPr>
            <a:r>
              <a:rPr lang="en-GB" sz="1400" b="0" i="0" u="none" strike="noStrike" cap="none">
                <a:solidFill>
                  <a:srgbClr val="DCD7E5"/>
                </a:solidFill>
                <a:latin typeface="Montserrat"/>
                <a:ea typeface="Montserrat"/>
                <a:cs typeface="Montserrat"/>
                <a:sym typeface="Montserrat"/>
              </a:rPr>
              <a:t>Intricate Data Handling</a:t>
            </a:r>
            <a:endParaRPr sz="1400" b="0" i="0" u="none" strike="noStrike" cap="none">
              <a:solidFill>
                <a:schemeClr val="dk1"/>
              </a:solidFill>
              <a:latin typeface="Calibri"/>
              <a:ea typeface="Calibri"/>
              <a:cs typeface="Calibri"/>
              <a:sym typeface="Calibri"/>
            </a:endParaRPr>
          </a:p>
        </p:txBody>
      </p:sp>
      <p:sp>
        <p:nvSpPr>
          <p:cNvPr id="621" name="Google Shape;621;p55"/>
          <p:cNvSpPr/>
          <p:nvPr/>
        </p:nvSpPr>
        <p:spPr>
          <a:xfrm>
            <a:off x="3235374" y="3874443"/>
            <a:ext cx="5416500" cy="675000"/>
          </a:xfrm>
          <a:prstGeom prst="rect">
            <a:avLst/>
          </a:prstGeom>
          <a:noFill/>
          <a:ln>
            <a:noFill/>
          </a:ln>
        </p:spPr>
        <p:txBody>
          <a:bodyPr spcFirstLastPara="1" wrap="square" lIns="57150" tIns="28575" rIns="57150" bIns="28575" anchor="t" anchorCtr="0">
            <a:noAutofit/>
          </a:bodyPr>
          <a:lstStyle/>
          <a:p>
            <a:pPr marL="0" marR="0" lvl="0" indent="0" algn="l" rtl="0">
              <a:lnSpc>
                <a:spcPct val="160000"/>
              </a:lnSpc>
              <a:spcBef>
                <a:spcPts val="0"/>
              </a:spcBef>
              <a:spcAft>
                <a:spcPts val="0"/>
              </a:spcAft>
              <a:buClr>
                <a:srgbClr val="DCD7E5"/>
              </a:buClr>
              <a:buSzPts val="1100"/>
              <a:buFont typeface="Heebo"/>
              <a:buNone/>
            </a:pPr>
            <a:r>
              <a:rPr lang="en-GB" sz="1100" b="0" i="0" u="none" strike="noStrike" cap="none">
                <a:solidFill>
                  <a:srgbClr val="DCD7E5"/>
                </a:solidFill>
                <a:latin typeface="Heebo"/>
                <a:ea typeface="Heebo"/>
                <a:cs typeface="Heebo"/>
                <a:sym typeface="Heebo"/>
              </a:rPr>
              <a:t>The EHT had to devise intricate methods for transporting and processing the large volumes of data generated by the observations, including shipping data physically via plane or ship.</a:t>
            </a:r>
            <a:endParaRPr sz="1100" b="0" i="0" u="none" strike="noStrike" cap="none">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626" name="Shape 626"/>
        <p:cNvGrpSpPr/>
        <p:nvPr/>
      </p:nvGrpSpPr>
      <p:grpSpPr>
        <a:xfrm>
          <a:off x="0" y="0"/>
          <a:ext cx="0" cy="0"/>
          <a:chOff x="0" y="0"/>
          <a:chExt cx="0" cy="0"/>
        </a:xfrm>
      </p:grpSpPr>
      <p:pic>
        <p:nvPicPr>
          <p:cNvPr id="627" name="Google Shape;627;p56" descr="preencoded.png"/>
          <p:cNvPicPr preferRelativeResize="0"/>
          <p:nvPr/>
        </p:nvPicPr>
        <p:blipFill rotWithShape="1">
          <a:blip r:embed="rId1"/>
          <a:srcRect/>
          <a:stretch>
            <a:fillRect/>
          </a:stretch>
        </p:blipFill>
        <p:spPr>
          <a:xfrm>
            <a:off x="0" y="0"/>
            <a:ext cx="9144000" cy="5143500"/>
          </a:xfrm>
          <a:prstGeom prst="rect">
            <a:avLst/>
          </a:prstGeom>
          <a:noFill/>
          <a:ln>
            <a:noFill/>
          </a:ln>
        </p:spPr>
      </p:pic>
      <p:sp>
        <p:nvSpPr>
          <p:cNvPr id="628" name="Google Shape;628;p56"/>
          <p:cNvSpPr/>
          <p:nvPr/>
        </p:nvSpPr>
        <p:spPr>
          <a:xfrm>
            <a:off x="0" y="0"/>
            <a:ext cx="9144000" cy="5143500"/>
          </a:xfrm>
          <a:prstGeom prst="rect">
            <a:avLst/>
          </a:prstGeom>
          <a:solidFill>
            <a:srgbClr val="0D0A2C">
              <a:alpha val="74900"/>
            </a:srgbClr>
          </a:solidFill>
          <a:ln>
            <a:noFill/>
          </a:ln>
        </p:spPr>
        <p:txBody>
          <a:bodyPr spcFirstLastPara="1" wrap="square" lIns="57150" tIns="57150" rIns="57150" bIns="57150" anchor="ctr" anchorCtr="0">
            <a:noAutofit/>
          </a:bodyPr>
          <a:lstStyle/>
          <a:p>
            <a:pPr marL="0" lvl="0" indent="0" algn="l" rtl="0">
              <a:spcBef>
                <a:spcPts val="0"/>
              </a:spcBef>
              <a:spcAft>
                <a:spcPts val="0"/>
              </a:spcAft>
              <a:buNone/>
            </a:pPr>
          </a:p>
        </p:txBody>
      </p:sp>
      <p:pic>
        <p:nvPicPr>
          <p:cNvPr id="629" name="Google Shape;629;p56" descr="preencoded.png"/>
          <p:cNvPicPr preferRelativeResize="0"/>
          <p:nvPr/>
        </p:nvPicPr>
        <p:blipFill rotWithShape="1">
          <a:blip r:embed="rId2"/>
          <a:srcRect/>
          <a:stretch>
            <a:fillRect/>
          </a:stretch>
        </p:blipFill>
        <p:spPr>
          <a:xfrm>
            <a:off x="0" y="0"/>
            <a:ext cx="9144000" cy="1758182"/>
          </a:xfrm>
          <a:prstGeom prst="rect">
            <a:avLst/>
          </a:prstGeom>
          <a:noFill/>
          <a:ln>
            <a:noFill/>
          </a:ln>
        </p:spPr>
      </p:pic>
      <p:sp>
        <p:nvSpPr>
          <p:cNvPr id="630" name="Google Shape;630;p56"/>
          <p:cNvSpPr/>
          <p:nvPr/>
        </p:nvSpPr>
        <p:spPr>
          <a:xfrm>
            <a:off x="492250" y="2249175"/>
            <a:ext cx="5637600" cy="439500"/>
          </a:xfrm>
          <a:prstGeom prst="rect">
            <a:avLst/>
          </a:prstGeom>
          <a:noFill/>
          <a:ln>
            <a:noFill/>
          </a:ln>
        </p:spPr>
        <p:txBody>
          <a:bodyPr spcFirstLastPara="1" wrap="square" lIns="57150" tIns="28575" rIns="57150" bIns="28575" anchor="t" anchorCtr="0">
            <a:noAutofit/>
          </a:bodyPr>
          <a:lstStyle/>
          <a:p>
            <a:pPr marL="0" marR="0" lvl="0" indent="0" algn="l" rtl="0">
              <a:lnSpc>
                <a:spcPct val="125000"/>
              </a:lnSpc>
              <a:spcBef>
                <a:spcPts val="0"/>
              </a:spcBef>
              <a:spcAft>
                <a:spcPts val="0"/>
              </a:spcAft>
              <a:buClr>
                <a:srgbClr val="F2F0F4"/>
              </a:buClr>
              <a:buSzPts val="2800"/>
              <a:buFont typeface="Montserrat"/>
              <a:buNone/>
            </a:pPr>
            <a:r>
              <a:rPr lang="en-GB" sz="2800" b="0" i="0" u="none" strike="noStrike" cap="none">
                <a:solidFill>
                  <a:srgbClr val="F2F0F4"/>
                </a:solidFill>
                <a:latin typeface="Montserrat"/>
                <a:ea typeface="Montserrat"/>
                <a:cs typeface="Montserrat"/>
                <a:sym typeface="Montserrat"/>
              </a:rPr>
              <a:t>Analyzing Petabytes of Data</a:t>
            </a:r>
            <a:endParaRPr sz="2800" b="0" i="0" u="none" strike="noStrike" cap="none">
              <a:solidFill>
                <a:schemeClr val="dk1"/>
              </a:solidFill>
              <a:latin typeface="Calibri"/>
              <a:ea typeface="Calibri"/>
              <a:cs typeface="Calibri"/>
              <a:sym typeface="Calibri"/>
            </a:endParaRPr>
          </a:p>
        </p:txBody>
      </p:sp>
      <p:sp>
        <p:nvSpPr>
          <p:cNvPr id="631" name="Google Shape;631;p56"/>
          <p:cNvSpPr/>
          <p:nvPr/>
        </p:nvSpPr>
        <p:spPr>
          <a:xfrm>
            <a:off x="492250" y="3040325"/>
            <a:ext cx="2648100" cy="219600"/>
          </a:xfrm>
          <a:prstGeom prst="rect">
            <a:avLst/>
          </a:prstGeom>
          <a:noFill/>
          <a:ln>
            <a:noFill/>
          </a:ln>
        </p:spPr>
        <p:txBody>
          <a:bodyPr spcFirstLastPara="1" wrap="square" lIns="57150" tIns="28575" rIns="57150" bIns="28575" anchor="t" anchorCtr="0">
            <a:noAutofit/>
          </a:bodyPr>
          <a:lstStyle/>
          <a:p>
            <a:pPr marL="0" marR="0" lvl="0" indent="0" algn="l" rtl="0">
              <a:lnSpc>
                <a:spcPct val="125000"/>
              </a:lnSpc>
              <a:spcBef>
                <a:spcPts val="0"/>
              </a:spcBef>
              <a:spcAft>
                <a:spcPts val="0"/>
              </a:spcAft>
              <a:buClr>
                <a:srgbClr val="F2F0F4"/>
              </a:buClr>
              <a:buSzPts val="1400"/>
              <a:buFont typeface="Montserrat"/>
              <a:buNone/>
            </a:pPr>
            <a:r>
              <a:rPr lang="en-GB" sz="1400" b="0" i="0" u="none" strike="noStrike" cap="none">
                <a:solidFill>
                  <a:srgbClr val="F2F0F4"/>
                </a:solidFill>
                <a:latin typeface="Montserrat"/>
                <a:ea typeface="Montserrat"/>
                <a:cs typeface="Montserrat"/>
                <a:sym typeface="Montserrat"/>
              </a:rPr>
              <a:t>Data Transport Challenges</a:t>
            </a:r>
            <a:endParaRPr sz="1400" b="0" i="0" u="none" strike="noStrike" cap="none">
              <a:solidFill>
                <a:schemeClr val="dk1"/>
              </a:solidFill>
              <a:latin typeface="Calibri"/>
              <a:ea typeface="Calibri"/>
              <a:cs typeface="Calibri"/>
              <a:sym typeface="Calibri"/>
            </a:endParaRPr>
          </a:p>
        </p:txBody>
      </p:sp>
      <p:sp>
        <p:nvSpPr>
          <p:cNvPr id="632" name="Google Shape;632;p56"/>
          <p:cNvSpPr/>
          <p:nvPr/>
        </p:nvSpPr>
        <p:spPr>
          <a:xfrm>
            <a:off x="492249" y="3400723"/>
            <a:ext cx="2490600" cy="900000"/>
          </a:xfrm>
          <a:prstGeom prst="rect">
            <a:avLst/>
          </a:prstGeom>
          <a:noFill/>
          <a:ln>
            <a:noFill/>
          </a:ln>
        </p:spPr>
        <p:txBody>
          <a:bodyPr spcFirstLastPara="1" wrap="square" lIns="57150" tIns="28575" rIns="57150" bIns="28575" anchor="t" anchorCtr="0">
            <a:noAutofit/>
          </a:bodyPr>
          <a:lstStyle/>
          <a:p>
            <a:pPr marL="0" marR="0" lvl="0" indent="0" algn="l" rtl="0">
              <a:lnSpc>
                <a:spcPct val="160000"/>
              </a:lnSpc>
              <a:spcBef>
                <a:spcPts val="0"/>
              </a:spcBef>
              <a:spcAft>
                <a:spcPts val="0"/>
              </a:spcAft>
              <a:buClr>
                <a:srgbClr val="DCD7E5"/>
              </a:buClr>
              <a:buSzPts val="1100"/>
              <a:buFont typeface="Heebo"/>
              <a:buNone/>
            </a:pPr>
            <a:r>
              <a:rPr lang="en-GB" sz="1100" b="0" i="0" u="none" strike="noStrike" cap="none">
                <a:solidFill>
                  <a:srgbClr val="DCD7E5"/>
                </a:solidFill>
                <a:latin typeface="Heebo"/>
                <a:ea typeface="Heebo"/>
                <a:cs typeface="Heebo"/>
                <a:sym typeface="Heebo"/>
              </a:rPr>
              <a:t>The EHT observations generated about a petabyte of data, which had to be transported physically due to internet bandwidth limitations.</a:t>
            </a:r>
            <a:endParaRPr sz="1100" b="0" i="0" u="none" strike="noStrike" cap="none">
              <a:solidFill>
                <a:schemeClr val="dk1"/>
              </a:solidFill>
              <a:latin typeface="Calibri"/>
              <a:ea typeface="Calibri"/>
              <a:cs typeface="Calibri"/>
              <a:sym typeface="Calibri"/>
            </a:endParaRPr>
          </a:p>
        </p:txBody>
      </p:sp>
      <p:sp>
        <p:nvSpPr>
          <p:cNvPr id="633" name="Google Shape;633;p56"/>
          <p:cNvSpPr/>
          <p:nvPr/>
        </p:nvSpPr>
        <p:spPr>
          <a:xfrm>
            <a:off x="3330925" y="3040325"/>
            <a:ext cx="2838600" cy="219600"/>
          </a:xfrm>
          <a:prstGeom prst="rect">
            <a:avLst/>
          </a:prstGeom>
          <a:noFill/>
          <a:ln>
            <a:noFill/>
          </a:ln>
        </p:spPr>
        <p:txBody>
          <a:bodyPr spcFirstLastPara="1" wrap="square" lIns="57150" tIns="28575" rIns="57150" bIns="28575" anchor="t" anchorCtr="0">
            <a:noAutofit/>
          </a:bodyPr>
          <a:lstStyle/>
          <a:p>
            <a:pPr marL="0" marR="0" lvl="0" indent="0" algn="l" rtl="0">
              <a:lnSpc>
                <a:spcPct val="125000"/>
              </a:lnSpc>
              <a:spcBef>
                <a:spcPts val="0"/>
              </a:spcBef>
              <a:spcAft>
                <a:spcPts val="0"/>
              </a:spcAft>
              <a:buClr>
                <a:srgbClr val="F2F0F4"/>
              </a:buClr>
              <a:buSzPts val="1400"/>
              <a:buFont typeface="Montserrat"/>
              <a:buNone/>
            </a:pPr>
            <a:r>
              <a:rPr lang="en-GB" sz="1400" b="0" i="0" u="none" strike="noStrike" cap="none">
                <a:solidFill>
                  <a:srgbClr val="F2F0F4"/>
                </a:solidFill>
                <a:latin typeface="Montserrat"/>
                <a:ea typeface="Montserrat"/>
                <a:cs typeface="Montserrat"/>
                <a:sym typeface="Montserrat"/>
              </a:rPr>
              <a:t>Computational Complexity</a:t>
            </a:r>
            <a:endParaRPr sz="1400" b="0" i="0" u="none" strike="noStrike" cap="none">
              <a:solidFill>
                <a:schemeClr val="dk1"/>
              </a:solidFill>
              <a:latin typeface="Calibri"/>
              <a:ea typeface="Calibri"/>
              <a:cs typeface="Calibri"/>
              <a:sym typeface="Calibri"/>
            </a:endParaRPr>
          </a:p>
        </p:txBody>
      </p:sp>
      <p:sp>
        <p:nvSpPr>
          <p:cNvPr id="634" name="Google Shape;634;p56"/>
          <p:cNvSpPr/>
          <p:nvPr/>
        </p:nvSpPr>
        <p:spPr>
          <a:xfrm>
            <a:off x="3330923" y="3400723"/>
            <a:ext cx="2490600" cy="1125000"/>
          </a:xfrm>
          <a:prstGeom prst="rect">
            <a:avLst/>
          </a:prstGeom>
          <a:noFill/>
          <a:ln>
            <a:noFill/>
          </a:ln>
        </p:spPr>
        <p:txBody>
          <a:bodyPr spcFirstLastPara="1" wrap="square" lIns="57150" tIns="28575" rIns="57150" bIns="28575" anchor="t" anchorCtr="0">
            <a:noAutofit/>
          </a:bodyPr>
          <a:lstStyle/>
          <a:p>
            <a:pPr marL="0" marR="0" lvl="0" indent="0" algn="l" rtl="0">
              <a:lnSpc>
                <a:spcPct val="160000"/>
              </a:lnSpc>
              <a:spcBef>
                <a:spcPts val="0"/>
              </a:spcBef>
              <a:spcAft>
                <a:spcPts val="0"/>
              </a:spcAft>
              <a:buClr>
                <a:srgbClr val="DCD7E5"/>
              </a:buClr>
              <a:buSzPts val="1100"/>
              <a:buFont typeface="Heebo"/>
              <a:buNone/>
            </a:pPr>
            <a:r>
              <a:rPr lang="en-GB" sz="1100" b="0" i="0" u="none" strike="noStrike" cap="none">
                <a:solidFill>
                  <a:srgbClr val="DCD7E5"/>
                </a:solidFill>
                <a:latin typeface="Heebo"/>
                <a:ea typeface="Heebo"/>
                <a:cs typeface="Heebo"/>
                <a:sym typeface="Heebo"/>
              </a:rPr>
              <a:t>Analyzing such large volumes of data required advanced algorithms and powerful hardware to process the varied and time-variable signals from targets like Sagittarius A*.</a:t>
            </a:r>
            <a:endParaRPr sz="1100" b="0" i="0" u="none" strike="noStrike" cap="none">
              <a:solidFill>
                <a:schemeClr val="dk1"/>
              </a:solidFill>
              <a:latin typeface="Calibri"/>
              <a:ea typeface="Calibri"/>
              <a:cs typeface="Calibri"/>
              <a:sym typeface="Calibri"/>
            </a:endParaRPr>
          </a:p>
        </p:txBody>
      </p:sp>
      <p:sp>
        <p:nvSpPr>
          <p:cNvPr id="635" name="Google Shape;635;p56"/>
          <p:cNvSpPr/>
          <p:nvPr/>
        </p:nvSpPr>
        <p:spPr>
          <a:xfrm>
            <a:off x="6169602" y="3040325"/>
            <a:ext cx="2384100" cy="219600"/>
          </a:xfrm>
          <a:prstGeom prst="rect">
            <a:avLst/>
          </a:prstGeom>
          <a:noFill/>
          <a:ln>
            <a:noFill/>
          </a:ln>
        </p:spPr>
        <p:txBody>
          <a:bodyPr spcFirstLastPara="1" wrap="square" lIns="57150" tIns="28575" rIns="57150" bIns="28575" anchor="t" anchorCtr="0">
            <a:noAutofit/>
          </a:bodyPr>
          <a:lstStyle/>
          <a:p>
            <a:pPr marL="0" marR="0" lvl="0" indent="0" algn="l" rtl="0">
              <a:lnSpc>
                <a:spcPct val="125000"/>
              </a:lnSpc>
              <a:spcBef>
                <a:spcPts val="0"/>
              </a:spcBef>
              <a:spcAft>
                <a:spcPts val="0"/>
              </a:spcAft>
              <a:buClr>
                <a:srgbClr val="F2F0F4"/>
              </a:buClr>
              <a:buSzPts val="1400"/>
              <a:buFont typeface="Montserrat"/>
              <a:buNone/>
            </a:pPr>
            <a:r>
              <a:rPr lang="en-GB" sz="1400" b="0" i="0" u="none" strike="noStrike" cap="none">
                <a:solidFill>
                  <a:srgbClr val="F2F0F4"/>
                </a:solidFill>
                <a:latin typeface="Montserrat"/>
                <a:ea typeface="Montserrat"/>
                <a:cs typeface="Montserrat"/>
                <a:sym typeface="Montserrat"/>
              </a:rPr>
              <a:t>Collaborative Effort</a:t>
            </a:r>
            <a:endParaRPr sz="1400" b="0" i="0" u="none" strike="noStrike" cap="none">
              <a:solidFill>
                <a:schemeClr val="dk1"/>
              </a:solidFill>
              <a:latin typeface="Calibri"/>
              <a:ea typeface="Calibri"/>
              <a:cs typeface="Calibri"/>
              <a:sym typeface="Calibri"/>
            </a:endParaRPr>
          </a:p>
        </p:txBody>
      </p:sp>
      <p:sp>
        <p:nvSpPr>
          <p:cNvPr id="636" name="Google Shape;636;p56"/>
          <p:cNvSpPr/>
          <p:nvPr/>
        </p:nvSpPr>
        <p:spPr>
          <a:xfrm>
            <a:off x="6169596" y="3400723"/>
            <a:ext cx="2490600" cy="1125000"/>
          </a:xfrm>
          <a:prstGeom prst="rect">
            <a:avLst/>
          </a:prstGeom>
          <a:noFill/>
          <a:ln>
            <a:noFill/>
          </a:ln>
        </p:spPr>
        <p:txBody>
          <a:bodyPr spcFirstLastPara="1" wrap="square" lIns="57150" tIns="28575" rIns="57150" bIns="28575" anchor="t" anchorCtr="0">
            <a:noAutofit/>
          </a:bodyPr>
          <a:lstStyle/>
          <a:p>
            <a:pPr marL="0" marR="0" lvl="0" indent="0" algn="l" rtl="0">
              <a:lnSpc>
                <a:spcPct val="160000"/>
              </a:lnSpc>
              <a:spcBef>
                <a:spcPts val="0"/>
              </a:spcBef>
              <a:spcAft>
                <a:spcPts val="0"/>
              </a:spcAft>
              <a:buClr>
                <a:srgbClr val="DCD7E5"/>
              </a:buClr>
              <a:buSzPts val="1100"/>
              <a:buFont typeface="Heebo"/>
              <a:buNone/>
            </a:pPr>
            <a:r>
              <a:rPr lang="en-GB" sz="1100" b="0" i="0" u="none" strike="noStrike" cap="none">
                <a:solidFill>
                  <a:srgbClr val="DCD7E5"/>
                </a:solidFill>
                <a:latin typeface="Heebo"/>
                <a:ea typeface="Heebo"/>
                <a:cs typeface="Heebo"/>
                <a:sym typeface="Heebo"/>
              </a:rPr>
              <a:t>The EHT project involved a global team of scientists and engineers working together to overcome these immense technical challenges and produce the first-ever image of a black hole.</a:t>
            </a:r>
            <a:endParaRPr sz="1100" b="0" i="0" u="none" strike="noStrike" cap="none">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640" name="Shape 640"/>
        <p:cNvGrpSpPr/>
        <p:nvPr/>
      </p:nvGrpSpPr>
      <p:grpSpPr>
        <a:xfrm>
          <a:off x="0" y="0"/>
          <a:ext cx="0" cy="0"/>
          <a:chOff x="0" y="0"/>
          <a:chExt cx="0" cy="0"/>
        </a:xfrm>
      </p:grpSpPr>
      <p:sp>
        <p:nvSpPr>
          <p:cNvPr id="641" name="Google Shape;641;p57"/>
          <p:cNvSpPr txBox="1"/>
          <p:nvPr>
            <p:ph type="title"/>
          </p:nvPr>
        </p:nvSpPr>
        <p:spPr>
          <a:xfrm>
            <a:off x="854225" y="884200"/>
            <a:ext cx="4510800" cy="2481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sz="4400"/>
              <a:t>2. </a:t>
            </a:r>
            <a:endParaRPr sz="4400"/>
          </a:p>
          <a:p>
            <a:pPr marL="0" lvl="0" indent="0" algn="l" rtl="0">
              <a:spcBef>
                <a:spcPts val="0"/>
              </a:spcBef>
              <a:spcAft>
                <a:spcPts val="0"/>
              </a:spcAft>
              <a:buNone/>
            </a:pPr>
            <a:r>
              <a:rPr lang="en-GB" sz="4400"/>
              <a:t>What EHT has observed</a:t>
            </a:r>
            <a:endParaRPr sz="440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645" name="Shape 645"/>
        <p:cNvGrpSpPr/>
        <p:nvPr/>
      </p:nvGrpSpPr>
      <p:grpSpPr>
        <a:xfrm>
          <a:off x="0" y="0"/>
          <a:ext cx="0" cy="0"/>
          <a:chOff x="0" y="0"/>
          <a:chExt cx="0" cy="0"/>
        </a:xfrm>
      </p:grpSpPr>
      <p:sp>
        <p:nvSpPr>
          <p:cNvPr id="646" name="Google Shape;646;p58"/>
          <p:cNvSpPr txBox="1"/>
          <p:nvPr>
            <p:ph type="title"/>
          </p:nvPr>
        </p:nvSpPr>
        <p:spPr>
          <a:xfrm>
            <a:off x="2755200" y="372100"/>
            <a:ext cx="3633600" cy="1191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sz="2200"/>
              <a:t>First Image of a Black Hole: Messier 87</a:t>
            </a:r>
            <a:endParaRPr sz="2200"/>
          </a:p>
        </p:txBody>
      </p:sp>
      <p:sp>
        <p:nvSpPr>
          <p:cNvPr id="647" name="Google Shape;647;p58"/>
          <p:cNvSpPr txBox="1"/>
          <p:nvPr>
            <p:ph type="body" idx="1"/>
          </p:nvPr>
        </p:nvSpPr>
        <p:spPr>
          <a:xfrm>
            <a:off x="2279700" y="3896875"/>
            <a:ext cx="4584600" cy="9558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GB"/>
              <a:t>April 10, 2019</a:t>
            </a:r>
            <a:endParaRPr lang="en-GB"/>
          </a:p>
        </p:txBody>
      </p:sp>
      <p:sp>
        <p:nvSpPr>
          <p:cNvPr id="648" name="Google Shape;648;p58"/>
          <p:cNvSpPr/>
          <p:nvPr/>
        </p:nvSpPr>
        <p:spPr>
          <a:xfrm>
            <a:off x="2491581" y="-2196046"/>
            <a:ext cx="31254" cy="43948"/>
          </a:xfrm>
          <a:custGeom>
            <a:avLst/>
            <a:gdLst/>
            <a:ahLst/>
            <a:cxnLst/>
            <a:rect l="l" t="t" r="r" b="b"/>
            <a:pathLst>
              <a:path w="406" h="571" fill="none" extrusionOk="0">
                <a:moveTo>
                  <a:pt x="396" y="135"/>
                </a:moveTo>
                <a:cubicBezTo>
                  <a:pt x="387" y="106"/>
                  <a:pt x="377" y="87"/>
                  <a:pt x="358" y="68"/>
                </a:cubicBezTo>
                <a:cubicBezTo>
                  <a:pt x="338" y="48"/>
                  <a:pt x="319" y="29"/>
                  <a:pt x="290" y="19"/>
                </a:cubicBezTo>
                <a:cubicBezTo>
                  <a:pt x="271" y="10"/>
                  <a:pt x="242" y="0"/>
                  <a:pt x="203" y="0"/>
                </a:cubicBezTo>
                <a:cubicBezTo>
                  <a:pt x="164" y="0"/>
                  <a:pt x="135" y="10"/>
                  <a:pt x="116" y="19"/>
                </a:cubicBezTo>
                <a:cubicBezTo>
                  <a:pt x="87" y="29"/>
                  <a:pt x="68" y="48"/>
                  <a:pt x="48" y="68"/>
                </a:cubicBezTo>
                <a:cubicBezTo>
                  <a:pt x="39" y="87"/>
                  <a:pt x="19" y="106"/>
                  <a:pt x="19" y="135"/>
                </a:cubicBezTo>
                <a:cubicBezTo>
                  <a:pt x="10" y="155"/>
                  <a:pt x="0" y="184"/>
                  <a:pt x="0" y="222"/>
                </a:cubicBezTo>
                <a:cubicBezTo>
                  <a:pt x="0" y="242"/>
                  <a:pt x="0" y="261"/>
                  <a:pt x="0" y="290"/>
                </a:cubicBezTo>
                <a:cubicBezTo>
                  <a:pt x="0" y="309"/>
                  <a:pt x="0" y="329"/>
                  <a:pt x="0" y="348"/>
                </a:cubicBezTo>
                <a:cubicBezTo>
                  <a:pt x="0" y="386"/>
                  <a:pt x="10" y="415"/>
                  <a:pt x="19" y="435"/>
                </a:cubicBezTo>
                <a:cubicBezTo>
                  <a:pt x="19" y="464"/>
                  <a:pt x="39" y="493"/>
                  <a:pt x="48" y="512"/>
                </a:cubicBezTo>
                <a:cubicBezTo>
                  <a:pt x="68" y="531"/>
                  <a:pt x="87" y="541"/>
                  <a:pt x="116" y="551"/>
                </a:cubicBezTo>
                <a:cubicBezTo>
                  <a:pt x="135" y="560"/>
                  <a:pt x="164" y="570"/>
                  <a:pt x="203" y="570"/>
                </a:cubicBezTo>
                <a:cubicBezTo>
                  <a:pt x="242" y="570"/>
                  <a:pt x="271" y="560"/>
                  <a:pt x="290" y="551"/>
                </a:cubicBezTo>
                <a:cubicBezTo>
                  <a:pt x="319" y="541"/>
                  <a:pt x="338" y="531"/>
                  <a:pt x="358" y="512"/>
                </a:cubicBezTo>
                <a:cubicBezTo>
                  <a:pt x="377" y="493"/>
                  <a:pt x="387" y="464"/>
                  <a:pt x="396" y="435"/>
                </a:cubicBezTo>
                <a:cubicBezTo>
                  <a:pt x="396" y="415"/>
                  <a:pt x="406" y="386"/>
                  <a:pt x="406" y="348"/>
                </a:cubicBezTo>
                <a:cubicBezTo>
                  <a:pt x="406" y="329"/>
                  <a:pt x="406" y="309"/>
                  <a:pt x="406" y="290"/>
                </a:cubicBezTo>
                <a:cubicBezTo>
                  <a:pt x="406" y="261"/>
                  <a:pt x="406" y="242"/>
                  <a:pt x="406" y="222"/>
                </a:cubicBezTo>
                <a:cubicBezTo>
                  <a:pt x="406" y="184"/>
                  <a:pt x="396" y="155"/>
                  <a:pt x="396" y="135"/>
                </a:cubicBezTo>
                <a:close/>
                <a:moveTo>
                  <a:pt x="77" y="290"/>
                </a:moveTo>
                <a:cubicBezTo>
                  <a:pt x="77" y="261"/>
                  <a:pt x="77" y="242"/>
                  <a:pt x="77" y="222"/>
                </a:cubicBezTo>
                <a:cubicBezTo>
                  <a:pt x="77" y="164"/>
                  <a:pt x="87" y="135"/>
                  <a:pt x="106" y="106"/>
                </a:cubicBezTo>
                <a:cubicBezTo>
                  <a:pt x="135" y="87"/>
                  <a:pt x="164" y="68"/>
                  <a:pt x="203" y="68"/>
                </a:cubicBezTo>
                <a:cubicBezTo>
                  <a:pt x="242" y="68"/>
                  <a:pt x="280" y="87"/>
                  <a:pt x="300" y="106"/>
                </a:cubicBezTo>
                <a:cubicBezTo>
                  <a:pt x="319" y="135"/>
                  <a:pt x="329" y="164"/>
                  <a:pt x="329" y="222"/>
                </a:cubicBezTo>
                <a:cubicBezTo>
                  <a:pt x="329" y="242"/>
                  <a:pt x="329" y="261"/>
                  <a:pt x="329" y="290"/>
                </a:cubicBezTo>
                <a:cubicBezTo>
                  <a:pt x="329" y="309"/>
                  <a:pt x="329" y="329"/>
                  <a:pt x="329" y="348"/>
                </a:cubicBezTo>
                <a:cubicBezTo>
                  <a:pt x="329" y="406"/>
                  <a:pt x="319" y="435"/>
                  <a:pt x="300" y="464"/>
                </a:cubicBezTo>
                <a:cubicBezTo>
                  <a:pt x="280" y="483"/>
                  <a:pt x="242" y="502"/>
                  <a:pt x="203" y="502"/>
                </a:cubicBezTo>
                <a:cubicBezTo>
                  <a:pt x="164" y="502"/>
                  <a:pt x="135" y="483"/>
                  <a:pt x="106" y="464"/>
                </a:cubicBezTo>
                <a:cubicBezTo>
                  <a:pt x="87" y="435"/>
                  <a:pt x="77" y="406"/>
                  <a:pt x="77" y="348"/>
                </a:cubicBezTo>
                <a:cubicBezTo>
                  <a:pt x="77" y="329"/>
                  <a:pt x="77" y="309"/>
                  <a:pt x="77" y="290"/>
                </a:cubicBezTo>
                <a:close/>
              </a:path>
            </a:pathLst>
          </a:custGeom>
          <a:noFill/>
          <a:ln w="11350" cap="flat" cmpd="sng">
            <a:solidFill>
              <a:srgbClr val="FF00F5"/>
            </a:solidFill>
            <a:prstDash val="solid"/>
            <a:miter lim="966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49" name="Google Shape;649;p58"/>
          <p:cNvSpPr/>
          <p:nvPr/>
        </p:nvSpPr>
        <p:spPr>
          <a:xfrm>
            <a:off x="2527992" y="-2195353"/>
            <a:ext cx="20169" cy="42486"/>
          </a:xfrm>
          <a:custGeom>
            <a:avLst/>
            <a:gdLst/>
            <a:ahLst/>
            <a:cxnLst/>
            <a:rect l="l" t="t" r="r" b="b"/>
            <a:pathLst>
              <a:path w="262" h="552" fill="none" extrusionOk="0">
                <a:moveTo>
                  <a:pt x="261" y="20"/>
                </a:moveTo>
                <a:cubicBezTo>
                  <a:pt x="261" y="10"/>
                  <a:pt x="252" y="10"/>
                  <a:pt x="252" y="1"/>
                </a:cubicBezTo>
                <a:cubicBezTo>
                  <a:pt x="242" y="1"/>
                  <a:pt x="242" y="1"/>
                  <a:pt x="232" y="1"/>
                </a:cubicBezTo>
                <a:lnTo>
                  <a:pt x="203" y="1"/>
                </a:lnTo>
                <a:cubicBezTo>
                  <a:pt x="203" y="1"/>
                  <a:pt x="194" y="1"/>
                  <a:pt x="194" y="1"/>
                </a:cubicBezTo>
                <a:cubicBezTo>
                  <a:pt x="184" y="1"/>
                  <a:pt x="184" y="1"/>
                  <a:pt x="174" y="1"/>
                </a:cubicBezTo>
                <a:lnTo>
                  <a:pt x="10" y="136"/>
                </a:lnTo>
                <a:cubicBezTo>
                  <a:pt x="1" y="136"/>
                  <a:pt x="1" y="146"/>
                  <a:pt x="1" y="146"/>
                </a:cubicBezTo>
                <a:cubicBezTo>
                  <a:pt x="1" y="155"/>
                  <a:pt x="1" y="165"/>
                  <a:pt x="1" y="165"/>
                </a:cubicBezTo>
                <a:lnTo>
                  <a:pt x="20" y="194"/>
                </a:lnTo>
                <a:cubicBezTo>
                  <a:pt x="30" y="194"/>
                  <a:pt x="30" y="194"/>
                  <a:pt x="39" y="194"/>
                </a:cubicBezTo>
                <a:cubicBezTo>
                  <a:pt x="39" y="194"/>
                  <a:pt x="49" y="194"/>
                  <a:pt x="49" y="194"/>
                </a:cubicBezTo>
                <a:lnTo>
                  <a:pt x="184" y="97"/>
                </a:lnTo>
                <a:lnTo>
                  <a:pt x="184" y="532"/>
                </a:lnTo>
                <a:cubicBezTo>
                  <a:pt x="184" y="542"/>
                  <a:pt x="184" y="542"/>
                  <a:pt x="184" y="551"/>
                </a:cubicBezTo>
                <a:cubicBezTo>
                  <a:pt x="194" y="551"/>
                  <a:pt x="194" y="551"/>
                  <a:pt x="203" y="551"/>
                </a:cubicBezTo>
                <a:lnTo>
                  <a:pt x="232" y="551"/>
                </a:lnTo>
                <a:cubicBezTo>
                  <a:pt x="242" y="551"/>
                  <a:pt x="242" y="551"/>
                  <a:pt x="252" y="551"/>
                </a:cubicBezTo>
                <a:cubicBezTo>
                  <a:pt x="252" y="542"/>
                  <a:pt x="261" y="542"/>
                  <a:pt x="261" y="532"/>
                </a:cubicBezTo>
                <a:close/>
              </a:path>
            </a:pathLst>
          </a:custGeom>
          <a:noFill/>
          <a:ln w="11350" cap="flat" cmpd="sng">
            <a:solidFill>
              <a:srgbClr val="FF00F5"/>
            </a:solidFill>
            <a:prstDash val="solid"/>
            <a:miter lim="966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pic>
        <p:nvPicPr>
          <p:cNvPr id="650" name="Google Shape;650;p58"/>
          <p:cNvPicPr preferRelativeResize="0"/>
          <p:nvPr/>
        </p:nvPicPr>
        <p:blipFill rotWithShape="1">
          <a:blip r:embed="rId1"/>
          <a:srcRect l="15457" t="10242" r="15903" b="12626"/>
          <a:stretch>
            <a:fillRect/>
          </a:stretch>
        </p:blipFill>
        <p:spPr>
          <a:xfrm>
            <a:off x="2808651" y="1417400"/>
            <a:ext cx="3526702" cy="2308700"/>
          </a:xfrm>
          <a:prstGeom prst="rect">
            <a:avLst/>
          </a:prstGeom>
          <a:noFill/>
          <a:ln>
            <a:noFill/>
          </a:ln>
        </p:spPr>
      </p:pic>
      <p:sp>
        <p:nvSpPr>
          <p:cNvPr id="651" name="Google Shape;651;p58"/>
          <p:cNvSpPr/>
          <p:nvPr/>
        </p:nvSpPr>
        <p:spPr>
          <a:xfrm rot="1512702">
            <a:off x="3080640" y="2041067"/>
            <a:ext cx="1556469" cy="100515"/>
          </a:xfrm>
          <a:prstGeom prst="rightArrow">
            <a:avLst>
              <a:gd name="adj1" fmla="val 20441"/>
              <a:gd name="adj2" fmla="val 97830"/>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Barlow" panose="00000500000000000000"/>
              <a:ea typeface="Barlow" panose="00000500000000000000"/>
              <a:cs typeface="Barlow" panose="00000500000000000000"/>
              <a:sym typeface="Barlow" panose="00000500000000000000"/>
            </a:endParaRPr>
          </a:p>
        </p:txBody>
      </p:sp>
      <p:sp>
        <p:nvSpPr>
          <p:cNvPr id="652" name="Google Shape;652;p58"/>
          <p:cNvSpPr txBox="1"/>
          <p:nvPr/>
        </p:nvSpPr>
        <p:spPr>
          <a:xfrm>
            <a:off x="2528000" y="1417400"/>
            <a:ext cx="1077900" cy="42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600">
                <a:solidFill>
                  <a:schemeClr val="dk1"/>
                </a:solidFill>
                <a:latin typeface="Darker Grotesque"/>
                <a:ea typeface="Darker Grotesque"/>
                <a:cs typeface="Darker Grotesque"/>
                <a:sym typeface="Darker Grotesque"/>
              </a:rPr>
              <a:t>singularity</a:t>
            </a:r>
            <a:endParaRPr sz="1600">
              <a:solidFill>
                <a:schemeClr val="dk1"/>
              </a:solidFill>
              <a:latin typeface="Darker Grotesque"/>
              <a:ea typeface="Darker Grotesque"/>
              <a:cs typeface="Darker Grotesque"/>
              <a:sym typeface="Darker Grotesque"/>
            </a:endParaRPr>
          </a:p>
        </p:txBody>
      </p:sp>
      <p:sp>
        <p:nvSpPr>
          <p:cNvPr id="653" name="Google Shape;653;p58"/>
          <p:cNvSpPr/>
          <p:nvPr/>
        </p:nvSpPr>
        <p:spPr>
          <a:xfrm>
            <a:off x="4006425" y="2673025"/>
            <a:ext cx="1122900" cy="300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Barlow" panose="00000500000000000000"/>
              <a:ea typeface="Barlow" panose="00000500000000000000"/>
              <a:cs typeface="Barlow" panose="00000500000000000000"/>
              <a:sym typeface="Barlow" panose="00000500000000000000"/>
            </a:endParaRPr>
          </a:p>
        </p:txBody>
      </p:sp>
      <p:sp>
        <p:nvSpPr>
          <p:cNvPr id="654" name="Google Shape;654;p58"/>
          <p:cNvSpPr/>
          <p:nvPr/>
        </p:nvSpPr>
        <p:spPr>
          <a:xfrm>
            <a:off x="4006425" y="2636875"/>
            <a:ext cx="31200" cy="1023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Barlow" panose="00000500000000000000"/>
              <a:ea typeface="Barlow" panose="00000500000000000000"/>
              <a:cs typeface="Barlow" panose="00000500000000000000"/>
              <a:sym typeface="Barlow" panose="00000500000000000000"/>
            </a:endParaRPr>
          </a:p>
        </p:txBody>
      </p:sp>
      <p:sp>
        <p:nvSpPr>
          <p:cNvPr id="655" name="Google Shape;655;p58"/>
          <p:cNvSpPr/>
          <p:nvPr/>
        </p:nvSpPr>
        <p:spPr>
          <a:xfrm>
            <a:off x="5098125" y="2636875"/>
            <a:ext cx="31200" cy="1023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Barlow" panose="00000500000000000000"/>
              <a:ea typeface="Barlow" panose="00000500000000000000"/>
              <a:cs typeface="Barlow" panose="00000500000000000000"/>
              <a:sym typeface="Barlow" panose="00000500000000000000"/>
            </a:endParaRPr>
          </a:p>
        </p:txBody>
      </p:sp>
      <p:sp>
        <p:nvSpPr>
          <p:cNvPr id="656" name="Google Shape;656;p58"/>
          <p:cNvSpPr txBox="1"/>
          <p:nvPr/>
        </p:nvSpPr>
        <p:spPr>
          <a:xfrm>
            <a:off x="4033050" y="2739175"/>
            <a:ext cx="1077900" cy="299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1600">
                <a:solidFill>
                  <a:schemeClr val="dk1"/>
                </a:solidFill>
                <a:latin typeface="Darker Grotesque"/>
                <a:ea typeface="Darker Grotesque"/>
                <a:cs typeface="Darker Grotesque"/>
                <a:sym typeface="Darker Grotesque"/>
              </a:rPr>
              <a:t>photon orbit</a:t>
            </a:r>
            <a:endParaRPr sz="1600">
              <a:solidFill>
                <a:schemeClr val="dk1"/>
              </a:solidFill>
              <a:latin typeface="Darker Grotesque"/>
              <a:ea typeface="Darker Grotesque"/>
              <a:cs typeface="Darker Grotesque"/>
              <a:sym typeface="Darker Grotesque"/>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5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51"/>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nodeType="afterEffect">
                                  <p:stCondLst>
                                    <p:cond delay="0"/>
                                  </p:stCondLst>
                                  <p:childTnLst>
                                    <p:set>
                                      <p:cBhvr>
                                        <p:cTn id="11" dur="1" fill="hold">
                                          <p:stCondLst>
                                            <p:cond delay="0"/>
                                          </p:stCondLst>
                                        </p:cTn>
                                        <p:tgtEl>
                                          <p:spTgt spid="654"/>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653"/>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655"/>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65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660" name="Shape 660"/>
        <p:cNvGrpSpPr/>
        <p:nvPr/>
      </p:nvGrpSpPr>
      <p:grpSpPr>
        <a:xfrm>
          <a:off x="0" y="0"/>
          <a:ext cx="0" cy="0"/>
          <a:chOff x="0" y="0"/>
          <a:chExt cx="0" cy="0"/>
        </a:xfrm>
      </p:grpSpPr>
      <p:pic>
        <p:nvPicPr>
          <p:cNvPr id="661" name="Google Shape;661;p59"/>
          <p:cNvPicPr preferRelativeResize="0"/>
          <p:nvPr/>
        </p:nvPicPr>
        <p:blipFill rotWithShape="1">
          <a:blip r:embed="rId1"/>
          <a:srcRect t="4832" b="4832"/>
          <a:stretch>
            <a:fillRect/>
          </a:stretch>
        </p:blipFill>
        <p:spPr>
          <a:xfrm>
            <a:off x="1400175" y="1258475"/>
            <a:ext cx="4701568" cy="2814125"/>
          </a:xfrm>
          <a:prstGeom prst="rect">
            <a:avLst/>
          </a:prstGeom>
          <a:noFill/>
          <a:ln>
            <a:noFill/>
          </a:ln>
        </p:spPr>
      </p:pic>
      <p:sp>
        <p:nvSpPr>
          <p:cNvPr id="662" name="Google Shape;662;p59"/>
          <p:cNvSpPr txBox="1"/>
          <p:nvPr>
            <p:ph type="title"/>
          </p:nvPr>
        </p:nvSpPr>
        <p:spPr>
          <a:xfrm>
            <a:off x="6205150" y="1258475"/>
            <a:ext cx="1986300" cy="2835900"/>
          </a:xfrm>
          <a:prstGeom prst="rect">
            <a:avLst/>
          </a:prstGeom>
          <a:solidFill>
            <a:srgbClr val="D7DFE5">
              <a:alpha val="65920"/>
            </a:srgbClr>
          </a:solidFill>
        </p:spPr>
        <p:txBody>
          <a:bodyPr spcFirstLastPara="1" wrap="square" lIns="91425" tIns="91425" rIns="91425" bIns="91425" anchor="ctr" anchorCtr="0">
            <a:noAutofit/>
          </a:bodyPr>
          <a:lstStyle/>
          <a:p>
            <a:pPr marL="0" lvl="0" indent="0" algn="ctr" rtl="0">
              <a:spcBef>
                <a:spcPts val="0"/>
              </a:spcBef>
              <a:spcAft>
                <a:spcPts val="0"/>
              </a:spcAft>
              <a:buNone/>
            </a:pPr>
            <a:r>
              <a:rPr lang="en-GB" sz="2800"/>
              <a:t>Second Image of a Black Hole: </a:t>
            </a:r>
            <a:endParaRPr sz="2800"/>
          </a:p>
          <a:p>
            <a:pPr marL="0" lvl="0" indent="0" algn="ctr" rtl="0">
              <a:spcBef>
                <a:spcPts val="0"/>
              </a:spcBef>
              <a:spcAft>
                <a:spcPts val="0"/>
              </a:spcAft>
              <a:buNone/>
            </a:pPr>
            <a:r>
              <a:rPr lang="en-GB" sz="2800"/>
              <a:t>Sagittarius</a:t>
            </a:r>
            <a:r>
              <a:rPr lang="en-GB" sz="2800"/>
              <a:t> A*</a:t>
            </a:r>
            <a:endParaRPr sz="2800"/>
          </a:p>
          <a:p>
            <a:pPr marL="0" lvl="0" indent="0" algn="ctr" rtl="0">
              <a:spcBef>
                <a:spcPts val="0"/>
              </a:spcBef>
              <a:spcAft>
                <a:spcPts val="0"/>
              </a:spcAft>
              <a:buNone/>
            </a:pPr>
            <a:endParaRPr sz="1600">
              <a:latin typeface="Barlow" panose="00000500000000000000"/>
              <a:ea typeface="Barlow" panose="00000500000000000000"/>
              <a:cs typeface="Barlow" panose="00000500000000000000"/>
              <a:sym typeface="Barlow" panose="00000500000000000000"/>
            </a:endParaRPr>
          </a:p>
          <a:p>
            <a:pPr marL="0" lvl="0" indent="0" algn="ctr" rtl="0">
              <a:spcBef>
                <a:spcPts val="0"/>
              </a:spcBef>
              <a:spcAft>
                <a:spcPts val="0"/>
              </a:spcAft>
              <a:buNone/>
            </a:pPr>
            <a:r>
              <a:rPr lang="en-GB" sz="1600">
                <a:latin typeface="Barlow" panose="00000500000000000000"/>
                <a:ea typeface="Barlow" panose="00000500000000000000"/>
                <a:cs typeface="Barlow" panose="00000500000000000000"/>
                <a:sym typeface="Barlow" panose="00000500000000000000"/>
              </a:rPr>
              <a:t>March 2022</a:t>
            </a:r>
            <a:endParaRPr sz="1600">
              <a:latin typeface="Barlow" panose="00000500000000000000"/>
              <a:ea typeface="Barlow" panose="00000500000000000000"/>
              <a:cs typeface="Barlow" panose="00000500000000000000"/>
              <a:sym typeface="Barlow" panose="00000500000000000000"/>
            </a:endParaRPr>
          </a:p>
        </p:txBody>
      </p:sp>
      <p:sp>
        <p:nvSpPr>
          <p:cNvPr id="663" name="Google Shape;663;p59"/>
          <p:cNvSpPr/>
          <p:nvPr/>
        </p:nvSpPr>
        <p:spPr>
          <a:xfrm rot="1512797">
            <a:off x="2505170" y="2292817"/>
            <a:ext cx="1279611" cy="100515"/>
          </a:xfrm>
          <a:prstGeom prst="rightArrow">
            <a:avLst>
              <a:gd name="adj1" fmla="val 20441"/>
              <a:gd name="adj2" fmla="val 97830"/>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Barlow" panose="00000500000000000000"/>
              <a:ea typeface="Barlow" panose="00000500000000000000"/>
              <a:cs typeface="Barlow" panose="00000500000000000000"/>
              <a:sym typeface="Barlow" panose="00000500000000000000"/>
            </a:endParaRPr>
          </a:p>
        </p:txBody>
      </p:sp>
      <p:sp>
        <p:nvSpPr>
          <p:cNvPr id="664" name="Google Shape;664;p59"/>
          <p:cNvSpPr txBox="1"/>
          <p:nvPr/>
        </p:nvSpPr>
        <p:spPr>
          <a:xfrm>
            <a:off x="1783650" y="1716550"/>
            <a:ext cx="1077900" cy="42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600">
                <a:solidFill>
                  <a:schemeClr val="dk1"/>
                </a:solidFill>
                <a:latin typeface="Darker Grotesque"/>
                <a:ea typeface="Darker Grotesque"/>
                <a:cs typeface="Darker Grotesque"/>
                <a:sym typeface="Darker Grotesque"/>
              </a:rPr>
              <a:t>singularity</a:t>
            </a:r>
            <a:endParaRPr sz="1600">
              <a:solidFill>
                <a:schemeClr val="dk1"/>
              </a:solidFill>
              <a:latin typeface="Darker Grotesque"/>
              <a:ea typeface="Darker Grotesque"/>
              <a:cs typeface="Darker Grotesque"/>
              <a:sym typeface="Darker Grotesque"/>
            </a:endParaRPr>
          </a:p>
        </p:txBody>
      </p:sp>
      <p:sp>
        <p:nvSpPr>
          <p:cNvPr id="665" name="Google Shape;665;p59"/>
          <p:cNvSpPr/>
          <p:nvPr/>
        </p:nvSpPr>
        <p:spPr>
          <a:xfrm>
            <a:off x="3115975" y="2934950"/>
            <a:ext cx="1373700" cy="300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Barlow" panose="00000500000000000000"/>
              <a:ea typeface="Barlow" panose="00000500000000000000"/>
              <a:cs typeface="Barlow" panose="00000500000000000000"/>
              <a:sym typeface="Barlow" panose="00000500000000000000"/>
            </a:endParaRPr>
          </a:p>
        </p:txBody>
      </p:sp>
      <p:sp>
        <p:nvSpPr>
          <p:cNvPr id="666" name="Google Shape;666;p59"/>
          <p:cNvSpPr/>
          <p:nvPr/>
        </p:nvSpPr>
        <p:spPr>
          <a:xfrm>
            <a:off x="3115975" y="2898800"/>
            <a:ext cx="31200" cy="1023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Barlow" panose="00000500000000000000"/>
              <a:ea typeface="Barlow" panose="00000500000000000000"/>
              <a:cs typeface="Barlow" panose="00000500000000000000"/>
              <a:sym typeface="Barlow" panose="00000500000000000000"/>
            </a:endParaRPr>
          </a:p>
        </p:txBody>
      </p:sp>
      <p:sp>
        <p:nvSpPr>
          <p:cNvPr id="667" name="Google Shape;667;p59"/>
          <p:cNvSpPr/>
          <p:nvPr/>
        </p:nvSpPr>
        <p:spPr>
          <a:xfrm>
            <a:off x="4458475" y="2898800"/>
            <a:ext cx="31200" cy="1023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Barlow" panose="00000500000000000000"/>
              <a:ea typeface="Barlow" panose="00000500000000000000"/>
              <a:cs typeface="Barlow" panose="00000500000000000000"/>
              <a:sym typeface="Barlow" panose="00000500000000000000"/>
            </a:endParaRPr>
          </a:p>
        </p:txBody>
      </p:sp>
      <p:sp>
        <p:nvSpPr>
          <p:cNvPr id="668" name="Google Shape;668;p59"/>
          <p:cNvSpPr txBox="1"/>
          <p:nvPr/>
        </p:nvSpPr>
        <p:spPr>
          <a:xfrm>
            <a:off x="3263875" y="2964950"/>
            <a:ext cx="1077900" cy="299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1600">
                <a:solidFill>
                  <a:schemeClr val="dk1"/>
                </a:solidFill>
                <a:latin typeface="Darker Grotesque"/>
                <a:ea typeface="Darker Grotesque"/>
                <a:cs typeface="Darker Grotesque"/>
                <a:sym typeface="Darker Grotesque"/>
              </a:rPr>
              <a:t>photon orbit</a:t>
            </a:r>
            <a:endParaRPr sz="1600">
              <a:solidFill>
                <a:schemeClr val="dk1"/>
              </a:solidFill>
              <a:latin typeface="Darker Grotesque"/>
              <a:ea typeface="Darker Grotesque"/>
              <a:cs typeface="Darker Grotesque"/>
              <a:sym typeface="Darker Grotesque"/>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6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63"/>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nodeType="afterEffect">
                                  <p:stCondLst>
                                    <p:cond delay="0"/>
                                  </p:stCondLst>
                                  <p:childTnLst>
                                    <p:set>
                                      <p:cBhvr>
                                        <p:cTn id="11" dur="1" fill="hold">
                                          <p:stCondLst>
                                            <p:cond delay="0"/>
                                          </p:stCondLst>
                                        </p:cTn>
                                        <p:tgtEl>
                                          <p:spTgt spid="668"/>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667"/>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665"/>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66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672" name="Shape 672"/>
        <p:cNvGrpSpPr/>
        <p:nvPr/>
      </p:nvGrpSpPr>
      <p:grpSpPr>
        <a:xfrm>
          <a:off x="0" y="0"/>
          <a:ext cx="0" cy="0"/>
          <a:chOff x="0" y="0"/>
          <a:chExt cx="0" cy="0"/>
        </a:xfrm>
      </p:grpSpPr>
      <p:sp>
        <p:nvSpPr>
          <p:cNvPr id="673" name="Google Shape;673;p60"/>
          <p:cNvSpPr txBox="1"/>
          <p:nvPr>
            <p:ph type="title"/>
          </p:nvPr>
        </p:nvSpPr>
        <p:spPr>
          <a:xfrm>
            <a:off x="642600" y="884925"/>
            <a:ext cx="85014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sz="4500" b="1">
                <a:solidFill>
                  <a:schemeClr val="accent3"/>
                </a:solidFill>
                <a:latin typeface="Barlow" panose="00000500000000000000"/>
                <a:ea typeface="Barlow" panose="00000500000000000000"/>
                <a:cs typeface="Barlow" panose="00000500000000000000"/>
                <a:sym typeface="Barlow" panose="00000500000000000000"/>
              </a:rPr>
              <a:t>EHT V.S. James Webb</a:t>
            </a:r>
            <a:endParaRPr sz="4500" b="1">
              <a:solidFill>
                <a:schemeClr val="accent3"/>
              </a:solidFill>
              <a:latin typeface="Barlow" panose="00000500000000000000"/>
              <a:ea typeface="Barlow" panose="00000500000000000000"/>
              <a:cs typeface="Barlow" panose="00000500000000000000"/>
              <a:sym typeface="Barlow" panose="00000500000000000000"/>
            </a:endParaRPr>
          </a:p>
          <a:p>
            <a:pPr marL="0" lvl="0" indent="0" algn="l" rtl="0">
              <a:spcBef>
                <a:spcPts val="0"/>
              </a:spcBef>
              <a:spcAft>
                <a:spcPts val="0"/>
              </a:spcAft>
              <a:buNone/>
            </a:pPr>
            <a:r>
              <a:rPr lang="en-GB" sz="4500" b="1">
                <a:solidFill>
                  <a:schemeClr val="accent3"/>
                </a:solidFill>
                <a:latin typeface="Barlow" panose="00000500000000000000"/>
                <a:ea typeface="Barlow" panose="00000500000000000000"/>
                <a:cs typeface="Barlow" panose="00000500000000000000"/>
                <a:sym typeface="Barlow" panose="00000500000000000000"/>
              </a:rPr>
              <a:t>Space Telescope</a:t>
            </a:r>
            <a:endParaRPr sz="4500" b="1">
              <a:solidFill>
                <a:schemeClr val="accent3"/>
              </a:solidFill>
              <a:latin typeface="Barlow" panose="00000500000000000000"/>
              <a:ea typeface="Barlow" panose="00000500000000000000"/>
              <a:cs typeface="Barlow" panose="00000500000000000000"/>
              <a:sym typeface="Barlow" panose="00000500000000000000"/>
            </a:endParaRPr>
          </a:p>
        </p:txBody>
      </p:sp>
      <p:sp>
        <p:nvSpPr>
          <p:cNvPr id="674" name="Google Shape;674;p60"/>
          <p:cNvSpPr txBox="1"/>
          <p:nvPr/>
        </p:nvSpPr>
        <p:spPr>
          <a:xfrm>
            <a:off x="642600" y="2127950"/>
            <a:ext cx="7431600" cy="2250300"/>
          </a:xfrm>
          <a:prstGeom prst="rect">
            <a:avLst/>
          </a:prstGeom>
          <a:noFill/>
          <a:ln>
            <a:noFill/>
          </a:ln>
        </p:spPr>
        <p:txBody>
          <a:bodyPr spcFirstLastPara="1" wrap="square" lIns="91425" tIns="91425" rIns="91425" bIns="91425" anchor="t" anchorCtr="0">
            <a:noAutofit/>
          </a:bodyPr>
          <a:lstStyle/>
          <a:p>
            <a:pPr marL="457200" lvl="0" indent="-342900" algn="l" rtl="0">
              <a:spcBef>
                <a:spcPts val="0"/>
              </a:spcBef>
              <a:spcAft>
                <a:spcPts val="0"/>
              </a:spcAft>
              <a:buClr>
                <a:schemeClr val="dk1"/>
              </a:buClr>
              <a:buSzPts val="1800"/>
              <a:buFont typeface="Barlow" panose="00000500000000000000"/>
              <a:buChar char="●"/>
            </a:pPr>
            <a:r>
              <a:rPr lang="en-GB" sz="1800">
                <a:solidFill>
                  <a:schemeClr val="dk1"/>
                </a:solidFill>
                <a:latin typeface="Barlow" panose="00000500000000000000"/>
                <a:ea typeface="Barlow" panose="00000500000000000000"/>
                <a:cs typeface="Barlow" panose="00000500000000000000"/>
                <a:sym typeface="Barlow" panose="00000500000000000000"/>
              </a:rPr>
              <a:t>Observation Range:</a:t>
            </a:r>
            <a:endParaRPr sz="1800">
              <a:solidFill>
                <a:schemeClr val="dk1"/>
              </a:solidFill>
              <a:latin typeface="Barlow" panose="00000500000000000000"/>
              <a:ea typeface="Barlow" panose="00000500000000000000"/>
              <a:cs typeface="Barlow" panose="00000500000000000000"/>
              <a:sym typeface="Barlow" panose="00000500000000000000"/>
            </a:endParaRPr>
          </a:p>
          <a:p>
            <a:pPr marL="914400" lvl="1" indent="-342900" algn="l" rtl="0">
              <a:spcBef>
                <a:spcPts val="0"/>
              </a:spcBef>
              <a:spcAft>
                <a:spcPts val="0"/>
              </a:spcAft>
              <a:buClr>
                <a:schemeClr val="dk1"/>
              </a:buClr>
              <a:buSzPts val="1800"/>
              <a:buFont typeface="Barlow" panose="00000500000000000000"/>
              <a:buChar char="○"/>
            </a:pPr>
            <a:r>
              <a:rPr lang="en-GB" sz="1800">
                <a:solidFill>
                  <a:schemeClr val="dk1"/>
                </a:solidFill>
                <a:latin typeface="Barlow" panose="00000500000000000000"/>
                <a:ea typeface="Barlow" panose="00000500000000000000"/>
                <a:cs typeface="Barlow" panose="00000500000000000000"/>
                <a:sym typeface="Barlow" panose="00000500000000000000"/>
              </a:rPr>
              <a:t>JWST: Close to infrared waves (μm), resolution 0.1 arcseconds (1/3600 of a degree)</a:t>
            </a:r>
            <a:endParaRPr sz="1800">
              <a:solidFill>
                <a:schemeClr val="dk1"/>
              </a:solidFill>
              <a:latin typeface="Barlow" panose="00000500000000000000"/>
              <a:ea typeface="Barlow" panose="00000500000000000000"/>
              <a:cs typeface="Barlow" panose="00000500000000000000"/>
              <a:sym typeface="Barlow" panose="00000500000000000000"/>
            </a:endParaRPr>
          </a:p>
          <a:p>
            <a:pPr marL="914400" lvl="1" indent="-342900" algn="l" rtl="0">
              <a:spcBef>
                <a:spcPts val="0"/>
              </a:spcBef>
              <a:spcAft>
                <a:spcPts val="0"/>
              </a:spcAft>
              <a:buClr>
                <a:schemeClr val="dk1"/>
              </a:buClr>
              <a:buSzPts val="1800"/>
              <a:buFont typeface="Barlow" panose="00000500000000000000"/>
              <a:buChar char="○"/>
            </a:pPr>
            <a:r>
              <a:rPr lang="en-GB" sz="1800">
                <a:solidFill>
                  <a:schemeClr val="dk1"/>
                </a:solidFill>
                <a:latin typeface="Barlow" panose="00000500000000000000"/>
                <a:ea typeface="Barlow" panose="00000500000000000000"/>
                <a:cs typeface="Barlow" panose="00000500000000000000"/>
                <a:sym typeface="Barlow" panose="00000500000000000000"/>
              </a:rPr>
              <a:t>EHT: Radio waves (mm), resolution 0.000025 arcseconds</a:t>
            </a:r>
            <a:endParaRPr sz="1800">
              <a:solidFill>
                <a:schemeClr val="dk1"/>
              </a:solidFill>
              <a:latin typeface="Barlow" panose="00000500000000000000"/>
              <a:ea typeface="Barlow" panose="00000500000000000000"/>
              <a:cs typeface="Barlow" panose="00000500000000000000"/>
              <a:sym typeface="Barlow" panose="00000500000000000000"/>
            </a:endParaRPr>
          </a:p>
          <a:p>
            <a:pPr marL="0" lvl="0" indent="0" algn="l" rtl="0">
              <a:spcBef>
                <a:spcPts val="0"/>
              </a:spcBef>
              <a:spcAft>
                <a:spcPts val="0"/>
              </a:spcAft>
              <a:buNone/>
            </a:pPr>
            <a:endParaRPr sz="1800">
              <a:solidFill>
                <a:schemeClr val="dk1"/>
              </a:solidFill>
              <a:latin typeface="Barlow" panose="00000500000000000000"/>
              <a:ea typeface="Barlow" panose="00000500000000000000"/>
              <a:cs typeface="Barlow" panose="00000500000000000000"/>
              <a:sym typeface="Barlow" panose="00000500000000000000"/>
            </a:endParaRPr>
          </a:p>
          <a:p>
            <a:pPr marL="0" lvl="0" indent="0" algn="l" rtl="0">
              <a:spcBef>
                <a:spcPts val="0"/>
              </a:spcBef>
              <a:spcAft>
                <a:spcPts val="0"/>
              </a:spcAft>
              <a:buNone/>
            </a:pPr>
            <a:r>
              <a:rPr lang="en-GB" sz="1800" b="1">
                <a:solidFill>
                  <a:schemeClr val="dk1"/>
                </a:solidFill>
                <a:latin typeface="Barlow" panose="00000500000000000000"/>
                <a:ea typeface="Barlow" panose="00000500000000000000"/>
                <a:cs typeface="Barlow" panose="00000500000000000000"/>
                <a:sym typeface="Barlow" panose="00000500000000000000"/>
              </a:rPr>
              <a:t>EHT can see 4000 times clearer than JWST.</a:t>
            </a:r>
            <a:endParaRPr sz="1800" b="1">
              <a:solidFill>
                <a:schemeClr val="dk1"/>
              </a:solidFill>
              <a:latin typeface="Barlow" panose="00000500000000000000"/>
              <a:ea typeface="Barlow" panose="00000500000000000000"/>
              <a:cs typeface="Barlow" panose="00000500000000000000"/>
              <a:sym typeface="Barlow" panose="00000500000000000000"/>
            </a:endParaRPr>
          </a:p>
          <a:p>
            <a:pPr marL="0" lvl="0" indent="0" algn="l" rtl="0">
              <a:spcBef>
                <a:spcPts val="0"/>
              </a:spcBef>
              <a:spcAft>
                <a:spcPts val="0"/>
              </a:spcAft>
              <a:buNone/>
            </a:pPr>
            <a:endParaRPr sz="1800">
              <a:solidFill>
                <a:schemeClr val="dk1"/>
              </a:solidFill>
              <a:latin typeface="Barlow" panose="00000500000000000000"/>
              <a:ea typeface="Barlow" panose="00000500000000000000"/>
              <a:cs typeface="Barlow" panose="00000500000000000000"/>
              <a:sym typeface="Barlow" panose="00000500000000000000"/>
            </a:endParaRPr>
          </a:p>
        </p:txBody>
      </p:sp>
      <p:sp>
        <p:nvSpPr>
          <p:cNvPr id="675" name="Google Shape;675;p60"/>
          <p:cNvSpPr/>
          <p:nvPr/>
        </p:nvSpPr>
        <p:spPr>
          <a:xfrm>
            <a:off x="562525" y="4078950"/>
            <a:ext cx="8023500" cy="145800"/>
          </a:xfrm>
          <a:prstGeom prst="rect">
            <a:avLst/>
          </a:prstGeom>
          <a:solidFill>
            <a:srgbClr val="060F1E"/>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Barlow" panose="00000500000000000000"/>
              <a:ea typeface="Barlow" panose="00000500000000000000"/>
              <a:cs typeface="Barlow" panose="00000500000000000000"/>
              <a:sym typeface="Barlow" panose="0000050000000000000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679" name="Shape 679"/>
        <p:cNvGrpSpPr/>
        <p:nvPr/>
      </p:nvGrpSpPr>
      <p:grpSpPr>
        <a:xfrm>
          <a:off x="0" y="0"/>
          <a:ext cx="0" cy="0"/>
          <a:chOff x="0" y="0"/>
          <a:chExt cx="0" cy="0"/>
        </a:xfrm>
      </p:grpSpPr>
      <p:sp>
        <p:nvSpPr>
          <p:cNvPr id="680" name="Google Shape;680;p61"/>
          <p:cNvSpPr txBox="1"/>
          <p:nvPr>
            <p:ph type="title"/>
          </p:nvPr>
        </p:nvSpPr>
        <p:spPr>
          <a:xfrm>
            <a:off x="642600" y="884925"/>
            <a:ext cx="85014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sz="4500" b="1">
                <a:solidFill>
                  <a:schemeClr val="accent3"/>
                </a:solidFill>
                <a:latin typeface="Barlow" panose="00000500000000000000"/>
                <a:ea typeface="Barlow" panose="00000500000000000000"/>
                <a:cs typeface="Barlow" panose="00000500000000000000"/>
                <a:sym typeface="Barlow" panose="00000500000000000000"/>
              </a:rPr>
              <a:t>EHT V.S. James Webb</a:t>
            </a:r>
            <a:endParaRPr sz="4500" b="1">
              <a:solidFill>
                <a:schemeClr val="accent3"/>
              </a:solidFill>
              <a:latin typeface="Barlow" panose="00000500000000000000"/>
              <a:ea typeface="Barlow" panose="00000500000000000000"/>
              <a:cs typeface="Barlow" panose="00000500000000000000"/>
              <a:sym typeface="Barlow" panose="00000500000000000000"/>
            </a:endParaRPr>
          </a:p>
          <a:p>
            <a:pPr marL="0" lvl="0" indent="0" algn="l" rtl="0">
              <a:spcBef>
                <a:spcPts val="0"/>
              </a:spcBef>
              <a:spcAft>
                <a:spcPts val="0"/>
              </a:spcAft>
              <a:buNone/>
            </a:pPr>
            <a:r>
              <a:rPr lang="en-GB" sz="4500" b="1">
                <a:solidFill>
                  <a:schemeClr val="accent3"/>
                </a:solidFill>
                <a:latin typeface="Barlow" panose="00000500000000000000"/>
                <a:ea typeface="Barlow" panose="00000500000000000000"/>
                <a:cs typeface="Barlow" panose="00000500000000000000"/>
                <a:sym typeface="Barlow" panose="00000500000000000000"/>
              </a:rPr>
              <a:t>Space Telescope</a:t>
            </a:r>
            <a:endParaRPr sz="4500" b="1">
              <a:solidFill>
                <a:schemeClr val="accent3"/>
              </a:solidFill>
              <a:latin typeface="Barlow" panose="00000500000000000000"/>
              <a:ea typeface="Barlow" panose="00000500000000000000"/>
              <a:cs typeface="Barlow" panose="00000500000000000000"/>
              <a:sym typeface="Barlow" panose="00000500000000000000"/>
            </a:endParaRPr>
          </a:p>
        </p:txBody>
      </p:sp>
      <p:sp>
        <p:nvSpPr>
          <p:cNvPr id="681" name="Google Shape;681;p61"/>
          <p:cNvSpPr txBox="1"/>
          <p:nvPr/>
        </p:nvSpPr>
        <p:spPr>
          <a:xfrm>
            <a:off x="547800" y="1914600"/>
            <a:ext cx="7431600" cy="2250300"/>
          </a:xfrm>
          <a:prstGeom prst="rect">
            <a:avLst/>
          </a:prstGeom>
          <a:noFill/>
          <a:ln>
            <a:noFill/>
          </a:ln>
        </p:spPr>
        <p:txBody>
          <a:bodyPr spcFirstLastPara="1" wrap="square" lIns="91425" tIns="91425" rIns="91425" bIns="91425" anchor="t" anchorCtr="0">
            <a:noAutofit/>
          </a:bodyPr>
          <a:lstStyle/>
          <a:p>
            <a:pPr marL="457200" lvl="0" indent="-342900" algn="l" rtl="0">
              <a:spcBef>
                <a:spcPts val="0"/>
              </a:spcBef>
              <a:spcAft>
                <a:spcPts val="0"/>
              </a:spcAft>
              <a:buClr>
                <a:schemeClr val="dk1"/>
              </a:buClr>
              <a:buSzPts val="1800"/>
              <a:buFont typeface="Barlow" panose="00000500000000000000"/>
              <a:buChar char="●"/>
            </a:pPr>
            <a:r>
              <a:rPr lang="en-GB" sz="1800">
                <a:solidFill>
                  <a:schemeClr val="dk1"/>
                </a:solidFill>
                <a:latin typeface="Barlow" panose="00000500000000000000"/>
                <a:ea typeface="Barlow" panose="00000500000000000000"/>
                <a:cs typeface="Barlow" panose="00000500000000000000"/>
                <a:sym typeface="Barlow" panose="00000500000000000000"/>
              </a:rPr>
              <a:t>Manner of Operation</a:t>
            </a:r>
            <a:r>
              <a:rPr lang="en-GB" sz="1800">
                <a:solidFill>
                  <a:schemeClr val="dk1"/>
                </a:solidFill>
                <a:latin typeface="Barlow" panose="00000500000000000000"/>
                <a:ea typeface="Barlow" panose="00000500000000000000"/>
                <a:cs typeface="Barlow" panose="00000500000000000000"/>
                <a:sym typeface="Barlow" panose="00000500000000000000"/>
              </a:rPr>
              <a:t>:</a:t>
            </a:r>
            <a:endParaRPr sz="1800">
              <a:solidFill>
                <a:schemeClr val="dk1"/>
              </a:solidFill>
              <a:latin typeface="Barlow" panose="00000500000000000000"/>
              <a:ea typeface="Barlow" panose="00000500000000000000"/>
              <a:cs typeface="Barlow" panose="00000500000000000000"/>
              <a:sym typeface="Barlow" panose="00000500000000000000"/>
            </a:endParaRPr>
          </a:p>
          <a:p>
            <a:pPr marL="914400" lvl="1" indent="-342900" algn="l" rtl="0">
              <a:spcBef>
                <a:spcPts val="0"/>
              </a:spcBef>
              <a:spcAft>
                <a:spcPts val="0"/>
              </a:spcAft>
              <a:buClr>
                <a:schemeClr val="dk1"/>
              </a:buClr>
              <a:buSzPts val="1800"/>
              <a:buFont typeface="Barlow" panose="00000500000000000000"/>
              <a:buChar char="○"/>
            </a:pPr>
            <a:r>
              <a:rPr lang="en-GB" sz="1800">
                <a:solidFill>
                  <a:schemeClr val="dk1"/>
                </a:solidFill>
                <a:latin typeface="Barlow" panose="00000500000000000000"/>
                <a:ea typeface="Barlow" panose="00000500000000000000"/>
                <a:cs typeface="Barlow" panose="00000500000000000000"/>
                <a:sym typeface="Barlow" panose="00000500000000000000"/>
              </a:rPr>
              <a:t>JWST: By itself, 1.5 million kilometers from Earth</a:t>
            </a:r>
            <a:endParaRPr sz="1800">
              <a:solidFill>
                <a:schemeClr val="dk1"/>
              </a:solidFill>
              <a:latin typeface="Barlow" panose="00000500000000000000"/>
              <a:ea typeface="Barlow" panose="00000500000000000000"/>
              <a:cs typeface="Barlow" panose="00000500000000000000"/>
              <a:sym typeface="Barlow" panose="00000500000000000000"/>
            </a:endParaRPr>
          </a:p>
          <a:p>
            <a:pPr marL="914400" lvl="1" indent="-342900" algn="l" rtl="0">
              <a:spcBef>
                <a:spcPts val="0"/>
              </a:spcBef>
              <a:spcAft>
                <a:spcPts val="0"/>
              </a:spcAft>
              <a:buClr>
                <a:schemeClr val="dk1"/>
              </a:buClr>
              <a:buSzPts val="1800"/>
              <a:buFont typeface="Barlow" panose="00000500000000000000"/>
              <a:buChar char="○"/>
            </a:pPr>
            <a:r>
              <a:rPr lang="en-GB" sz="1800">
                <a:solidFill>
                  <a:schemeClr val="dk1"/>
                </a:solidFill>
                <a:latin typeface="Barlow" panose="00000500000000000000"/>
                <a:ea typeface="Barlow" panose="00000500000000000000"/>
                <a:cs typeface="Barlow" panose="00000500000000000000"/>
                <a:sym typeface="Barlow" panose="00000500000000000000"/>
              </a:rPr>
              <a:t>EHT: Synthesizes (using supercomputer) the data gathered from an array of observatories located worldwide; together these observatories are equivalent to a giant observatory the size of the Earth</a:t>
            </a:r>
            <a:endParaRPr sz="1800">
              <a:solidFill>
                <a:schemeClr val="dk1"/>
              </a:solidFill>
              <a:latin typeface="Barlow" panose="00000500000000000000"/>
              <a:ea typeface="Barlow" panose="00000500000000000000"/>
              <a:cs typeface="Barlow" panose="00000500000000000000"/>
              <a:sym typeface="Barlow" panose="00000500000000000000"/>
            </a:endParaRPr>
          </a:p>
          <a:p>
            <a:pPr marL="0" lvl="0" indent="0" algn="l" rtl="0">
              <a:spcBef>
                <a:spcPts val="0"/>
              </a:spcBef>
              <a:spcAft>
                <a:spcPts val="0"/>
              </a:spcAft>
              <a:buNone/>
            </a:pPr>
            <a:endParaRPr sz="1800">
              <a:solidFill>
                <a:schemeClr val="dk1"/>
              </a:solidFill>
              <a:latin typeface="Barlow" panose="00000500000000000000"/>
              <a:ea typeface="Barlow" panose="00000500000000000000"/>
              <a:cs typeface="Barlow" panose="00000500000000000000"/>
              <a:sym typeface="Barlow" panose="00000500000000000000"/>
            </a:endParaRPr>
          </a:p>
          <a:p>
            <a:pPr marL="0" lvl="0" indent="0" algn="l" rtl="0">
              <a:spcBef>
                <a:spcPts val="0"/>
              </a:spcBef>
              <a:spcAft>
                <a:spcPts val="0"/>
              </a:spcAft>
              <a:buNone/>
            </a:pPr>
            <a:endParaRPr sz="1800" b="1">
              <a:solidFill>
                <a:schemeClr val="dk1"/>
              </a:solidFill>
              <a:latin typeface="Barlow" panose="00000500000000000000"/>
              <a:ea typeface="Barlow" panose="00000500000000000000"/>
              <a:cs typeface="Barlow" panose="00000500000000000000"/>
              <a:sym typeface="Barlow" panose="00000500000000000000"/>
            </a:endParaRPr>
          </a:p>
          <a:p>
            <a:pPr marL="0" lvl="0" indent="0" algn="l" rtl="0">
              <a:spcBef>
                <a:spcPts val="0"/>
              </a:spcBef>
              <a:spcAft>
                <a:spcPts val="0"/>
              </a:spcAft>
              <a:buNone/>
            </a:pPr>
            <a:endParaRPr sz="1800">
              <a:solidFill>
                <a:schemeClr val="dk1"/>
              </a:solidFill>
              <a:latin typeface="Barlow" panose="00000500000000000000"/>
              <a:ea typeface="Barlow" panose="00000500000000000000"/>
              <a:cs typeface="Barlow" panose="00000500000000000000"/>
              <a:sym typeface="Barlow" panose="0000050000000000000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685" name="Shape 685"/>
        <p:cNvGrpSpPr/>
        <p:nvPr/>
      </p:nvGrpSpPr>
      <p:grpSpPr>
        <a:xfrm>
          <a:off x="0" y="0"/>
          <a:ext cx="0" cy="0"/>
          <a:chOff x="0" y="0"/>
          <a:chExt cx="0" cy="0"/>
        </a:xfrm>
      </p:grpSpPr>
      <p:sp>
        <p:nvSpPr>
          <p:cNvPr id="686" name="Google Shape;686;p62"/>
          <p:cNvSpPr txBox="1"/>
          <p:nvPr>
            <p:ph type="title"/>
          </p:nvPr>
        </p:nvSpPr>
        <p:spPr>
          <a:xfrm>
            <a:off x="642600" y="884925"/>
            <a:ext cx="85014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sz="4500" b="1">
                <a:solidFill>
                  <a:schemeClr val="accent3"/>
                </a:solidFill>
                <a:latin typeface="Barlow" panose="00000500000000000000"/>
                <a:ea typeface="Barlow" panose="00000500000000000000"/>
                <a:cs typeface="Barlow" panose="00000500000000000000"/>
                <a:sym typeface="Barlow" panose="00000500000000000000"/>
              </a:rPr>
              <a:t>EHT V.S. James Webb</a:t>
            </a:r>
            <a:endParaRPr sz="4500" b="1">
              <a:solidFill>
                <a:schemeClr val="accent3"/>
              </a:solidFill>
              <a:latin typeface="Barlow" panose="00000500000000000000"/>
              <a:ea typeface="Barlow" panose="00000500000000000000"/>
              <a:cs typeface="Barlow" panose="00000500000000000000"/>
              <a:sym typeface="Barlow" panose="00000500000000000000"/>
            </a:endParaRPr>
          </a:p>
          <a:p>
            <a:pPr marL="0" lvl="0" indent="0" algn="l" rtl="0">
              <a:spcBef>
                <a:spcPts val="0"/>
              </a:spcBef>
              <a:spcAft>
                <a:spcPts val="0"/>
              </a:spcAft>
              <a:buNone/>
            </a:pPr>
            <a:r>
              <a:rPr lang="en-GB" sz="4500" b="1">
                <a:solidFill>
                  <a:schemeClr val="accent3"/>
                </a:solidFill>
                <a:latin typeface="Barlow" panose="00000500000000000000"/>
                <a:ea typeface="Barlow" panose="00000500000000000000"/>
                <a:cs typeface="Barlow" panose="00000500000000000000"/>
                <a:sym typeface="Barlow" panose="00000500000000000000"/>
              </a:rPr>
              <a:t>Space Telescope</a:t>
            </a:r>
            <a:endParaRPr sz="4500" b="1">
              <a:solidFill>
                <a:schemeClr val="accent3"/>
              </a:solidFill>
              <a:latin typeface="Barlow" panose="00000500000000000000"/>
              <a:ea typeface="Barlow" panose="00000500000000000000"/>
              <a:cs typeface="Barlow" panose="00000500000000000000"/>
              <a:sym typeface="Barlow" panose="00000500000000000000"/>
            </a:endParaRPr>
          </a:p>
        </p:txBody>
      </p:sp>
      <p:pic>
        <p:nvPicPr>
          <p:cNvPr id="687" name="Google Shape;687;p62"/>
          <p:cNvPicPr preferRelativeResize="0"/>
          <p:nvPr/>
        </p:nvPicPr>
        <p:blipFill>
          <a:blip r:embed="rId1"/>
          <a:stretch>
            <a:fillRect/>
          </a:stretch>
        </p:blipFill>
        <p:spPr>
          <a:xfrm>
            <a:off x="1071125" y="2177200"/>
            <a:ext cx="3035151" cy="1793275"/>
          </a:xfrm>
          <a:prstGeom prst="rect">
            <a:avLst/>
          </a:prstGeom>
          <a:noFill/>
          <a:ln>
            <a:noFill/>
          </a:ln>
        </p:spPr>
      </p:pic>
      <p:pic>
        <p:nvPicPr>
          <p:cNvPr id="688" name="Google Shape;688;p62"/>
          <p:cNvPicPr preferRelativeResize="0"/>
          <p:nvPr/>
        </p:nvPicPr>
        <p:blipFill>
          <a:blip r:embed="rId2"/>
          <a:stretch>
            <a:fillRect/>
          </a:stretch>
        </p:blipFill>
        <p:spPr>
          <a:xfrm>
            <a:off x="4964875" y="2177200"/>
            <a:ext cx="2478498" cy="17932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497" name="Shape 497"/>
        <p:cNvGrpSpPr/>
        <p:nvPr/>
      </p:nvGrpSpPr>
      <p:grpSpPr>
        <a:xfrm>
          <a:off x="0" y="0"/>
          <a:ext cx="0" cy="0"/>
          <a:chOff x="0" y="0"/>
          <a:chExt cx="0" cy="0"/>
        </a:xfrm>
      </p:grpSpPr>
      <p:sp>
        <p:nvSpPr>
          <p:cNvPr id="498" name="Google Shape;498;p45"/>
          <p:cNvSpPr txBox="1"/>
          <p:nvPr>
            <p:ph type="title"/>
          </p:nvPr>
        </p:nvSpPr>
        <p:spPr>
          <a:xfrm>
            <a:off x="865074" y="1881150"/>
            <a:ext cx="19197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a:t>Black Holes and the EHT</a:t>
            </a:r>
            <a:endParaRPr lang="en-GB"/>
          </a:p>
        </p:txBody>
      </p:sp>
      <p:sp>
        <p:nvSpPr>
          <p:cNvPr id="499" name="Google Shape;499;p45"/>
          <p:cNvSpPr txBox="1"/>
          <p:nvPr>
            <p:ph type="title" idx="2"/>
          </p:nvPr>
        </p:nvSpPr>
        <p:spPr>
          <a:xfrm>
            <a:off x="3309123" y="1881150"/>
            <a:ext cx="18750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400"/>
              </a:spcAft>
              <a:buNone/>
            </a:pPr>
            <a:r>
              <a:rPr lang="en-GB"/>
              <a:t>What EHT has observed</a:t>
            </a:r>
            <a:endParaRPr lang="en-GB"/>
          </a:p>
        </p:txBody>
      </p:sp>
      <p:sp>
        <p:nvSpPr>
          <p:cNvPr id="500" name="Google Shape;500;p45"/>
          <p:cNvSpPr txBox="1"/>
          <p:nvPr>
            <p:ph type="title" idx="4"/>
          </p:nvPr>
        </p:nvSpPr>
        <p:spPr>
          <a:xfrm>
            <a:off x="865075" y="3674650"/>
            <a:ext cx="21270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sz="2300"/>
              <a:t>EHT and the general relativity theory</a:t>
            </a:r>
            <a:endParaRPr sz="2300"/>
          </a:p>
        </p:txBody>
      </p:sp>
      <p:sp>
        <p:nvSpPr>
          <p:cNvPr id="501" name="Google Shape;501;p45"/>
          <p:cNvSpPr txBox="1"/>
          <p:nvPr>
            <p:ph type="title" idx="6"/>
          </p:nvPr>
        </p:nvSpPr>
        <p:spPr>
          <a:xfrm>
            <a:off x="3309133" y="3469713"/>
            <a:ext cx="22695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a:t>Future Applications</a:t>
            </a:r>
            <a:endParaRPr lang="en-GB"/>
          </a:p>
        </p:txBody>
      </p:sp>
      <p:sp>
        <p:nvSpPr>
          <p:cNvPr id="502" name="Google Shape;502;p45"/>
          <p:cNvSpPr txBox="1"/>
          <p:nvPr>
            <p:ph type="title" idx="8"/>
          </p:nvPr>
        </p:nvSpPr>
        <p:spPr>
          <a:xfrm>
            <a:off x="713225" y="1226523"/>
            <a:ext cx="818700" cy="46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a:t>01</a:t>
            </a:r>
            <a:endParaRPr lang="en-GB"/>
          </a:p>
        </p:txBody>
      </p:sp>
      <p:sp>
        <p:nvSpPr>
          <p:cNvPr id="503" name="Google Shape;503;p45"/>
          <p:cNvSpPr txBox="1"/>
          <p:nvPr>
            <p:ph type="title" idx="9"/>
          </p:nvPr>
        </p:nvSpPr>
        <p:spPr>
          <a:xfrm>
            <a:off x="3162459" y="1226523"/>
            <a:ext cx="818700" cy="46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a:t>02</a:t>
            </a:r>
            <a:endParaRPr lang="en-GB"/>
          </a:p>
        </p:txBody>
      </p:sp>
      <p:sp>
        <p:nvSpPr>
          <p:cNvPr id="504" name="Google Shape;504;p45"/>
          <p:cNvSpPr txBox="1"/>
          <p:nvPr>
            <p:ph type="title" idx="13"/>
          </p:nvPr>
        </p:nvSpPr>
        <p:spPr>
          <a:xfrm>
            <a:off x="713225" y="2872738"/>
            <a:ext cx="818700" cy="46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a:t>03</a:t>
            </a:r>
            <a:endParaRPr lang="en-GB"/>
          </a:p>
        </p:txBody>
      </p:sp>
      <p:sp>
        <p:nvSpPr>
          <p:cNvPr id="505" name="Google Shape;505;p45"/>
          <p:cNvSpPr txBox="1"/>
          <p:nvPr>
            <p:ph type="title" idx="14"/>
          </p:nvPr>
        </p:nvSpPr>
        <p:spPr>
          <a:xfrm>
            <a:off x="720000" y="532750"/>
            <a:ext cx="77040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a:t>Table of contents</a:t>
            </a:r>
            <a:endParaRPr lang="en-GB"/>
          </a:p>
        </p:txBody>
      </p:sp>
      <p:sp>
        <p:nvSpPr>
          <p:cNvPr id="506" name="Google Shape;506;p45"/>
          <p:cNvSpPr txBox="1"/>
          <p:nvPr>
            <p:ph type="title" idx="15"/>
          </p:nvPr>
        </p:nvSpPr>
        <p:spPr>
          <a:xfrm>
            <a:off x="3162446" y="2872739"/>
            <a:ext cx="818700" cy="46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a:t>04</a:t>
            </a:r>
            <a:endParaRPr lang="en-GB"/>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692" name="Shape 692"/>
        <p:cNvGrpSpPr/>
        <p:nvPr/>
      </p:nvGrpSpPr>
      <p:grpSpPr>
        <a:xfrm>
          <a:off x="0" y="0"/>
          <a:ext cx="0" cy="0"/>
          <a:chOff x="0" y="0"/>
          <a:chExt cx="0" cy="0"/>
        </a:xfrm>
      </p:grpSpPr>
      <p:sp>
        <p:nvSpPr>
          <p:cNvPr id="693" name="Google Shape;693;p63"/>
          <p:cNvSpPr txBox="1"/>
          <p:nvPr>
            <p:ph type="ctrTitle"/>
          </p:nvPr>
        </p:nvSpPr>
        <p:spPr>
          <a:xfrm>
            <a:off x="4163400" y="2641650"/>
            <a:ext cx="4170000" cy="841800"/>
          </a:xfrm>
          <a:prstGeom prst="rect">
            <a:avLst/>
          </a:prstGeom>
          <a:effectLst>
            <a:outerShdw blurRad="442913" dist="38100" dir="5400000" algn="bl" rotWithShape="0">
              <a:schemeClr val="accent3">
                <a:alpha val="92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GB" sz="3000"/>
              <a:t>EHT and the general relativity theory</a:t>
            </a:r>
            <a:endParaRPr sz="3000"/>
          </a:p>
          <a:p>
            <a:pPr marL="0" lvl="0" indent="0" algn="ctr" rtl="0">
              <a:spcBef>
                <a:spcPts val="0"/>
              </a:spcBef>
              <a:spcAft>
                <a:spcPts val="0"/>
              </a:spcAft>
              <a:buNone/>
            </a:pPr>
            <a:endParaRPr sz="3000"/>
          </a:p>
        </p:txBody>
      </p:sp>
      <p:sp>
        <p:nvSpPr>
          <p:cNvPr id="694" name="Google Shape;694;p63"/>
          <p:cNvSpPr txBox="1"/>
          <p:nvPr>
            <p:ph type="title" idx="2"/>
          </p:nvPr>
        </p:nvSpPr>
        <p:spPr>
          <a:xfrm>
            <a:off x="5235900" y="1227050"/>
            <a:ext cx="2025000" cy="1061400"/>
          </a:xfrm>
          <a:prstGeom prst="rect">
            <a:avLst/>
          </a:prstGeom>
          <a:effectLst>
            <a:outerShdw blurRad="442913" dist="38100" dir="5400000" algn="bl" rotWithShape="0">
              <a:schemeClr val="accent3">
                <a:alpha val="92000"/>
              </a:schemeClr>
            </a:outerShdw>
          </a:effectLst>
        </p:spPr>
        <p:txBody>
          <a:bodyPr spcFirstLastPara="1" wrap="square" lIns="91425" tIns="91425" rIns="91425" bIns="91425" anchor="ctr" anchorCtr="0">
            <a:noAutofit/>
          </a:bodyPr>
          <a:lstStyle/>
          <a:p>
            <a:pPr marL="0" lvl="0" indent="0" algn="ctr" rtl="0">
              <a:spcBef>
                <a:spcPts val="0"/>
              </a:spcBef>
              <a:spcAft>
                <a:spcPts val="1200"/>
              </a:spcAft>
              <a:buNone/>
            </a:pPr>
            <a:r>
              <a:rPr lang="en-GB"/>
              <a:t>03</a:t>
            </a:r>
            <a:endParaRPr lang="en-GB"/>
          </a:p>
        </p:txBody>
      </p:sp>
      <p:sp>
        <p:nvSpPr>
          <p:cNvPr id="695" name="Google Shape;695;p63"/>
          <p:cNvSpPr/>
          <p:nvPr/>
        </p:nvSpPr>
        <p:spPr>
          <a:xfrm>
            <a:off x="4919125" y="1652825"/>
            <a:ext cx="413100" cy="413100"/>
          </a:xfrm>
          <a:prstGeom prst="star4">
            <a:avLst>
              <a:gd name="adj" fmla="val 12500"/>
            </a:avLst>
          </a:prstGeom>
          <a:solidFill>
            <a:schemeClr val="dk1"/>
          </a:solidFill>
          <a:ln>
            <a:noFill/>
          </a:ln>
          <a:effectLst>
            <a:outerShdw blurRad="228600" algn="bl" rotWithShape="0">
              <a:srgbClr val="6D9EEB">
                <a:alpha val="82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cxnSp>
        <p:nvCxnSpPr>
          <p:cNvPr id="696" name="Google Shape;696;p63"/>
          <p:cNvCxnSpPr/>
          <p:nvPr/>
        </p:nvCxnSpPr>
        <p:spPr>
          <a:xfrm rot="10800000">
            <a:off x="4364100" y="1871200"/>
            <a:ext cx="390300" cy="0"/>
          </a:xfrm>
          <a:prstGeom prst="straightConnector1">
            <a:avLst/>
          </a:prstGeom>
          <a:noFill/>
          <a:ln w="9525" cap="flat" cmpd="sng">
            <a:solidFill>
              <a:schemeClr val="dk1"/>
            </a:solidFill>
            <a:prstDash val="solid"/>
            <a:round/>
            <a:headEnd type="none" w="med" len="med"/>
            <a:tailEnd type="none" w="med" len="med"/>
          </a:ln>
        </p:spPr>
      </p:cxnSp>
      <p:sp>
        <p:nvSpPr>
          <p:cNvPr id="697" name="Google Shape;697;p63"/>
          <p:cNvSpPr/>
          <p:nvPr/>
        </p:nvSpPr>
        <p:spPr>
          <a:xfrm flipH="1">
            <a:off x="7162450" y="1652825"/>
            <a:ext cx="413100" cy="413100"/>
          </a:xfrm>
          <a:prstGeom prst="star4">
            <a:avLst>
              <a:gd name="adj" fmla="val 12500"/>
            </a:avLst>
          </a:prstGeom>
          <a:solidFill>
            <a:schemeClr val="dk1"/>
          </a:solidFill>
          <a:ln>
            <a:noFill/>
          </a:ln>
          <a:effectLst>
            <a:outerShdw blurRad="228600" algn="bl" rotWithShape="0">
              <a:srgbClr val="6D9EEB">
                <a:alpha val="82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cxnSp>
        <p:nvCxnSpPr>
          <p:cNvPr id="698" name="Google Shape;698;p63"/>
          <p:cNvCxnSpPr/>
          <p:nvPr/>
        </p:nvCxnSpPr>
        <p:spPr>
          <a:xfrm>
            <a:off x="7740275" y="1871200"/>
            <a:ext cx="390300" cy="0"/>
          </a:xfrm>
          <a:prstGeom prst="straightConnector1">
            <a:avLst/>
          </a:prstGeom>
          <a:noFill/>
          <a:ln w="9525" cap="flat" cmpd="sng">
            <a:solidFill>
              <a:schemeClr val="dk1"/>
            </a:solidFill>
            <a:prstDash val="solid"/>
            <a:round/>
            <a:headEnd type="none" w="med" len="med"/>
            <a:tailEnd type="none" w="med" len="med"/>
          </a:ln>
        </p:spPr>
      </p:cxn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702" name="Shape 702"/>
        <p:cNvGrpSpPr/>
        <p:nvPr/>
      </p:nvGrpSpPr>
      <p:grpSpPr>
        <a:xfrm>
          <a:off x="0" y="0"/>
          <a:ext cx="0" cy="0"/>
          <a:chOff x="0" y="0"/>
          <a:chExt cx="0" cy="0"/>
        </a:xfrm>
      </p:grpSpPr>
      <p:sp>
        <p:nvSpPr>
          <p:cNvPr id="703" name="Google Shape;703;p64"/>
          <p:cNvSpPr txBox="1"/>
          <p:nvPr>
            <p:ph type="title" idx="9"/>
          </p:nvPr>
        </p:nvSpPr>
        <p:spPr>
          <a:xfrm>
            <a:off x="616350" y="721900"/>
            <a:ext cx="51288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sz="2500"/>
              <a:t>How does the image taken by EHT prove the accuracy of General Relativity </a:t>
            </a:r>
            <a:endParaRPr sz="2500"/>
          </a:p>
        </p:txBody>
      </p:sp>
      <p:sp>
        <p:nvSpPr>
          <p:cNvPr id="704" name="Google Shape;704;p64"/>
          <p:cNvSpPr txBox="1"/>
          <p:nvPr>
            <p:ph type="title" idx="9"/>
          </p:nvPr>
        </p:nvSpPr>
        <p:spPr>
          <a:xfrm>
            <a:off x="713225" y="1518800"/>
            <a:ext cx="5128800" cy="572700"/>
          </a:xfrm>
          <a:prstGeom prst="rect">
            <a:avLst/>
          </a:prstGeom>
        </p:spPr>
        <p:txBody>
          <a:bodyPr spcFirstLastPara="1" wrap="square" lIns="91425" tIns="91425" rIns="91425" bIns="91425" anchor="ctr" anchorCtr="0">
            <a:noAutofit/>
          </a:bodyPr>
          <a:lstStyle/>
          <a:p>
            <a:pPr marL="457200" lvl="0" indent="-406400" algn="l" rtl="0">
              <a:spcBef>
                <a:spcPts val="0"/>
              </a:spcBef>
              <a:spcAft>
                <a:spcPts val="0"/>
              </a:spcAft>
              <a:buSzPts val="2800"/>
              <a:buChar char="●"/>
            </a:pPr>
            <a:r>
              <a:rPr lang="en-GB" sz="2800"/>
              <a:t>Shadow Size</a:t>
            </a:r>
            <a:endParaRPr sz="2800"/>
          </a:p>
        </p:txBody>
      </p:sp>
      <p:sp>
        <p:nvSpPr>
          <p:cNvPr id="705" name="Google Shape;705;p64"/>
          <p:cNvSpPr txBox="1"/>
          <p:nvPr>
            <p:ph type="title" idx="9"/>
          </p:nvPr>
        </p:nvSpPr>
        <p:spPr>
          <a:xfrm>
            <a:off x="793050" y="2856275"/>
            <a:ext cx="35235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sz="2000"/>
              <a:t>Shadow of a Black Hole: created by the gravitational bending of light near the Black Hole, and it’s larger than the Event Horizon because it also includes the area where light is absorbed into the Black Hole or bent away from the </a:t>
            </a:r>
            <a:r>
              <a:rPr lang="en-GB" sz="2000"/>
              <a:t>observer</a:t>
            </a:r>
            <a:r>
              <a:rPr lang="en-GB" sz="2000"/>
              <a:t>.</a:t>
            </a:r>
            <a:endParaRPr sz="2000"/>
          </a:p>
        </p:txBody>
      </p:sp>
      <p:pic>
        <p:nvPicPr>
          <p:cNvPr id="706" name="Google Shape;706;p64" descr="{&quot;mathml&quot;:&quot;&lt;math style=\&quot;font-family:stix;font-size:16px;\&quot; xmlns=\&quot;http://www.w3.org/1998/Math/MathML\&quot;&gt;&lt;mstyle mathsize=\&quot;16px\&quot;/&gt;&lt;/math&gt;&quot;,&quot;truncated&quot;:false}" title="blank"/>
          <p:cNvPicPr preferRelativeResize="0"/>
          <p:nvPr/>
        </p:nvPicPr>
        <p:blipFill>
          <a:blip r:embed="rId1"/>
          <a:stretch>
            <a:fillRect/>
          </a:stretch>
        </p:blipFill>
        <p:spPr>
          <a:xfrm>
            <a:off x="4521200" y="2566670"/>
            <a:ext cx="101600" cy="10160"/>
          </a:xfrm>
          <a:prstGeom prst="rect">
            <a:avLst/>
          </a:prstGeom>
          <a:noFill/>
          <a:ln>
            <a:noFill/>
          </a:ln>
        </p:spPr>
      </p:pic>
      <p:pic>
        <p:nvPicPr>
          <p:cNvPr id="707" name="Google Shape;707;p64" descr="{&quot;mathml&quot;:&quot;&lt;math style=\&quot;font-family:stix;font-size:16px;\&quot; xmlns=\&quot;http://www.w3.org/1998/Math/MathML\&quot;&gt;&lt;mstyle mathsize=\&quot;16px\&quot;&gt;&lt;msub&gt;&lt;mi mathcolor=\&quot;#FFFFFF\&quot;&gt;R&lt;/mi&gt;&lt;mrow mathcolor=\&quot;#FFFFFF\&quot;&gt;&lt;mi&gt;s&lt;/mi&gt;&lt;mi&gt;h&lt;/mi&gt;&lt;mi&gt;a&lt;/mi&gt;&lt;mi&gt;d&lt;/mi&gt;&lt;mi&gt;o&lt;/mi&gt;&lt;mi&gt;w&lt;/mi&gt;&lt;/mrow&gt;&lt;/msub&gt;&lt;mo mathcolor=\&quot;#FFFFFF\&quot;&gt;=&lt;/mo&gt;&lt;mfrac mathcolor=\&quot;#FFFFFF\&quot;&gt;&lt;msqrt&gt;&lt;mn&gt;27&lt;/mn&gt;&lt;/msqrt&gt;&lt;mn&gt;2&lt;/mn&gt;&lt;/mfrac&gt;&lt;msub&gt;&lt;mi mathcolor=\&quot;#FFFFFF\&quot;&gt;R&lt;/mi&gt;&lt;mi mathcolor=\&quot;#FFFFFF\&quot;&gt;s&lt;/mi&gt;&lt;/msub&gt;&lt;mo mathcolor=\&quot;#FFFFFF\&quot;&gt;=&lt;/mo&gt;&lt;mfrac mathcolor=\&quot;#FFFFFF\&quot;&gt;&lt;msqrt&gt;&lt;mn&gt;27&lt;/mn&gt;&lt;/msqrt&gt;&lt;mn&gt;2&lt;/mn&gt;&lt;/mfrac&gt;&lt;mo mathcolor=\&quot;#FFFFFF\&quot;&gt;&amp;#xB7;&lt;/mo&gt;&lt;mfrac mathcolor=\&quot;#FFFFFF\&quot;&gt;&lt;mrow&gt;&lt;mn&gt;2&lt;/mn&gt;&lt;mi&gt;G&lt;/mi&gt;&lt;mi&gt;M&lt;/mi&gt;&lt;/mrow&gt;&lt;msup&gt;&lt;mi&gt;C&lt;/mi&gt;&lt;mn&gt;2&lt;/mn&gt;&lt;/msup&gt;&lt;/mfrac&gt;&lt;mo mathcolor=\&quot;#FFFFFF\&quot;&gt;=&lt;/mo&gt;&lt;mfrac mathcolor=\&quot;#FFFFFF\&quot;&gt;&lt;mrow&gt;&lt;mn&gt;3&lt;/mn&gt;&lt;msqrt&gt;&lt;mn&gt;3&lt;/mn&gt;&lt;/msqrt&gt;&lt;mi&gt;G&lt;/mi&gt;&lt;mi&gt;M&lt;/mi&gt;&lt;/mrow&gt;&lt;msup&gt;&lt;mi&gt;C&lt;/mi&gt;&lt;mn&gt;2&lt;/mn&gt;&lt;/msup&gt;&lt;/mfrac&gt;&lt;/mstyle&gt;&lt;/math&gt;&quot;,&quot;truncated&quot;:false}" title="R subscript s h a d o w end subscript equals fraction numerator square root of 27 over denominator 2 end fraction R subscript s equals fraction numerator square root of 27 over denominator 2 end fraction times fraction numerator 2 G M over denominator C squared end fraction equals fraction numerator 3 square root of 3 G M over denominator C squared end fraction"/>
          <p:cNvPicPr preferRelativeResize="0"/>
          <p:nvPr/>
        </p:nvPicPr>
        <p:blipFill>
          <a:blip r:embed="rId2"/>
          <a:stretch>
            <a:fillRect/>
          </a:stretch>
        </p:blipFill>
        <p:spPr>
          <a:xfrm>
            <a:off x="4458565" y="2672422"/>
            <a:ext cx="3972220" cy="550206"/>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711" name="Shape 711"/>
        <p:cNvGrpSpPr/>
        <p:nvPr/>
      </p:nvGrpSpPr>
      <p:grpSpPr>
        <a:xfrm>
          <a:off x="0" y="0"/>
          <a:ext cx="0" cy="0"/>
          <a:chOff x="0" y="0"/>
          <a:chExt cx="0" cy="0"/>
        </a:xfrm>
      </p:grpSpPr>
      <p:pic>
        <p:nvPicPr>
          <p:cNvPr id="712" name="Google Shape;712;p65" descr="{&quot;mathml&quot;:&quot;&lt;math style=\&quot;font-family:stix;font-size:16px;\&quot; xmlns=\&quot;http://www.w3.org/1998/Math/MathML\&quot;&gt;&lt;mstyle mathsize=\&quot;16px\&quot;&gt;&lt;msub&gt;&lt;mi mathcolor=\&quot;#FFFFFF\&quot;&gt;R&lt;/mi&gt;&lt;mrow mathcolor=\&quot;#FFFFFF\&quot;&gt;&lt;mi&gt;s&lt;/mi&gt;&lt;mi&gt;h&lt;/mi&gt;&lt;mi&gt;a&lt;/mi&gt;&lt;mi&gt;d&lt;/mi&gt;&lt;mi&gt;o&lt;/mi&gt;&lt;mi&gt;w&lt;/mi&gt;&lt;/mrow&gt;&lt;/msub&gt;&lt;mo mathcolor=\&quot;#FFFFFF\&quot;&gt;=&lt;/mo&gt;&lt;mfrac mathcolor=\&quot;#FFFFFF\&quot;&gt;&lt;mrow&gt;&lt;mn&gt;3&lt;/mn&gt;&lt;msqrt&gt;&lt;mn&gt;3&lt;/mn&gt;&lt;/msqrt&gt;&lt;mi&gt;G&lt;/mi&gt;&lt;mi&gt;M&lt;/mi&gt;&lt;/mrow&gt;&lt;msup&gt;&lt;mi&gt;C&lt;/mi&gt;&lt;mn&gt;2&lt;/mn&gt;&lt;/msup&gt;&lt;/mfrac&gt;&lt;/mstyle&gt;&lt;/math&gt;&quot;,&quot;truncated&quot;:false}" title="R subscript s h a d o w end subscript equals fraction numerator 3 square root of 3 G M over denominator C squared end fraction"/>
          <p:cNvPicPr preferRelativeResize="0"/>
          <p:nvPr/>
        </p:nvPicPr>
        <p:blipFill>
          <a:blip r:embed="rId1"/>
          <a:stretch>
            <a:fillRect/>
          </a:stretch>
        </p:blipFill>
        <p:spPr>
          <a:xfrm>
            <a:off x="567318" y="369266"/>
            <a:ext cx="1680464" cy="556768"/>
          </a:xfrm>
          <a:prstGeom prst="rect">
            <a:avLst/>
          </a:prstGeom>
          <a:noFill/>
          <a:ln>
            <a:noFill/>
          </a:ln>
        </p:spPr>
      </p:pic>
      <p:sp>
        <p:nvSpPr>
          <p:cNvPr id="713" name="Google Shape;713;p65"/>
          <p:cNvSpPr txBox="1"/>
          <p:nvPr>
            <p:ph type="body" idx="4294967295"/>
          </p:nvPr>
        </p:nvSpPr>
        <p:spPr>
          <a:xfrm>
            <a:off x="438150" y="1003844"/>
            <a:ext cx="2490600" cy="3867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r>
              <a:rPr lang="en-GB">
                <a:solidFill>
                  <a:schemeClr val="dk1"/>
                </a:solidFill>
              </a:rPr>
              <a:t>Plugging in G, M, and C</a:t>
            </a:r>
            <a:endParaRPr>
              <a:solidFill>
                <a:schemeClr val="dk1"/>
              </a:solidFill>
            </a:endParaRPr>
          </a:p>
        </p:txBody>
      </p:sp>
      <p:pic>
        <p:nvPicPr>
          <p:cNvPr id="714" name="Google Shape;714;p65" descr="{&quot;mathml&quot;:&quot;&lt;math style=\&quot;font-family:stix;font-size:16px;\&quot; xmlns=\&quot;http://www.w3.org/1998/Math/MathML\&quot;&gt;&lt;mstyle mathsize=\&quot;16px\&quot;&gt;&lt;msub&gt;&lt;mi mathcolor=\&quot;#FFFFFF\&quot;&gt;R&lt;/mi&gt;&lt;mrow mathcolor=\&quot;#FFFFFF\&quot;&gt;&lt;mi&gt;s&lt;/mi&gt;&lt;mi&gt;h&lt;/mi&gt;&lt;mi&gt;a&lt;/mi&gt;&lt;mi&gt;d&lt;/mi&gt;&lt;mi&gt;o&lt;/mi&gt;&lt;mi&gt;w&lt;/mi&gt;&lt;/mrow&gt;&lt;/msub&gt;&lt;mo mathcolor=\&quot;#FFFFFF\&quot;&gt;=&lt;/mo&gt;&lt;mfrac mathcolor=\&quot;#FFFFFF\&quot;&gt;&lt;mrow&gt;&lt;mn&gt;3&lt;/mn&gt;&lt;msqrt&gt;&lt;mn&gt;3&lt;/mn&gt;&lt;/msqrt&gt;&lt;mo&gt;&amp;#xB7;&lt;/mo&gt;&lt;mn&gt;6&lt;/mn&gt;&lt;mo&gt;.&lt;/mo&gt;&lt;mn&gt;67&lt;/mn&gt;&lt;mo&gt;&amp;#xD7;&lt;/mo&gt;&lt;msup&gt;&lt;mn&gt;10&lt;/mn&gt;&lt;mrow&gt;&lt;mo&gt;-&lt;/mo&gt;&lt;mn&gt;11&lt;/mn&gt;&lt;/mrow&gt;&lt;/msup&gt;&lt;mo&gt;&amp;#xB7;&lt;/mo&gt;&lt;mn&gt;6&lt;/mn&gt;&lt;mo&gt;.&lt;/mo&gt;&lt;mn&gt;5&lt;/mn&gt;&lt;mo&gt;&amp;#xD7;&lt;/mo&gt;&lt;msup&gt;&lt;mn&gt;10&lt;/mn&gt;&lt;mn&gt;9&lt;/mn&gt;&lt;/msup&gt;&lt;mo&gt;&amp;#xB7;&lt;/mo&gt;&lt;mn&gt;2&lt;/mn&gt;&lt;mo&gt;&amp;#xD7;&lt;/mo&gt;&lt;msup&gt;&lt;mn&gt;10&lt;/mn&gt;&lt;mn&gt;30&lt;/mn&gt;&lt;/msup&gt;&lt;/mrow&gt;&lt;msup&gt;&lt;mfenced&gt;&lt;mrow&gt;&lt;mn&gt;3&lt;/mn&gt;&lt;mo&gt;&amp;#xD7;&lt;/mo&gt;&lt;msup&gt;&lt;mn&gt;10&lt;/mn&gt;&lt;mn&gt;8&lt;/mn&gt;&lt;/msup&gt;&lt;/mrow&gt;&lt;/mfenced&gt;&lt;mn&gt;2&lt;/mn&gt;&lt;/msup&gt;&lt;/mfrac&gt;&lt;/mstyle&gt;&lt;/math&gt;&quot;,&quot;truncated&quot;:false}" title="R subscript s h a d o w end subscript equals fraction numerator 3 square root of 3 times 6.67 cross times 10 to the power of negative 11 end exponent times 6.5 cross times 10 to the power of 9 times 2 cross times 10 to the power of 30 over denominator open parentheses 3 cross times 10 to the power of 8 close parentheses squared end fraction"/>
          <p:cNvPicPr preferRelativeResize="0"/>
          <p:nvPr/>
        </p:nvPicPr>
        <p:blipFill>
          <a:blip r:embed="rId2"/>
          <a:stretch>
            <a:fillRect/>
          </a:stretch>
        </p:blipFill>
        <p:spPr>
          <a:xfrm>
            <a:off x="438151" y="1520062"/>
            <a:ext cx="3571101" cy="506425"/>
          </a:xfrm>
          <a:prstGeom prst="rect">
            <a:avLst/>
          </a:prstGeom>
          <a:noFill/>
          <a:ln>
            <a:noFill/>
          </a:ln>
        </p:spPr>
      </p:pic>
      <p:pic>
        <p:nvPicPr>
          <p:cNvPr id="715" name="Google Shape;715;p65" descr="{&quot;mathml&quot;:&quot;&lt;math style=\&quot;font-family:stix;font-size:16px;\&quot; xmlns=\&quot;http://www.w3.org/1998/Math/MathML\&quot;&gt;&lt;mstyle mathsize=\&quot;16px\&quot;&gt;&lt;msub&gt;&lt;mi mathcolor=\&quot;#FFFFFF\&quot;&gt;R&lt;/mi&gt;&lt;mrow mathcolor=\&quot;#FFFFFF\&quot;&gt;&lt;mi&gt;s&lt;/mi&gt;&lt;mi&gt;h&lt;/mi&gt;&lt;mi&gt;a&lt;/mi&gt;&lt;mi&gt;d&lt;/mi&gt;&lt;mi&gt;o&lt;/mi&gt;&lt;mi&gt;w&lt;/mi&gt;&lt;/mrow&gt;&lt;/msub&gt;&lt;mo mathcolor=\&quot;#FFFFFF\&quot;&gt;&amp;#x2248;&lt;/mo&gt;&lt;mn mathcolor=\&quot;#FFFFFF\&quot;&gt;5&lt;/mn&gt;&lt;mo mathcolor=\&quot;#FFFFFF\&quot;&gt;&amp;#xD7;&lt;/mo&gt;&lt;msup&gt;&lt;mn mathcolor=\&quot;#FFFFFF\&quot;&gt;10&lt;/mn&gt;&lt;mn mathcolor=\&quot;#FFFFFF\&quot;&gt;13&lt;/mn&gt;&lt;/msup&gt;&lt;mi mathcolor=\&quot;#FFFFFF\&quot;&gt;m&lt;/mi&gt;&lt;/mstyle&gt;&lt;/math&gt;&quot;,&quot;truncated&quot;:false}" title="R subscript s h a d o w end subscript almost equal to 5 cross times 10 to the power of 13 m"/>
          <p:cNvPicPr preferRelativeResize="0"/>
          <p:nvPr/>
        </p:nvPicPr>
        <p:blipFill>
          <a:blip r:embed="rId3"/>
          <a:stretch>
            <a:fillRect/>
          </a:stretch>
        </p:blipFill>
        <p:spPr>
          <a:xfrm>
            <a:off x="511846" y="2155993"/>
            <a:ext cx="1686560" cy="258064"/>
          </a:xfrm>
          <a:prstGeom prst="rect">
            <a:avLst/>
          </a:prstGeom>
          <a:noFill/>
          <a:ln>
            <a:noFill/>
          </a:ln>
        </p:spPr>
      </p:pic>
      <p:sp>
        <p:nvSpPr>
          <p:cNvPr id="716" name="Google Shape;716;p65"/>
          <p:cNvSpPr txBox="1"/>
          <p:nvPr>
            <p:ph type="body" idx="4294967295"/>
          </p:nvPr>
        </p:nvSpPr>
        <p:spPr>
          <a:xfrm>
            <a:off x="302875" y="2480175"/>
            <a:ext cx="4751700" cy="3867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r>
              <a:rPr lang="en-GB">
                <a:solidFill>
                  <a:schemeClr val="dk1"/>
                </a:solidFill>
              </a:rPr>
              <a:t>Converting to Angular Size (Angular Diameter)</a:t>
            </a:r>
            <a:endParaRPr>
              <a:solidFill>
                <a:schemeClr val="dk1"/>
              </a:solidFill>
            </a:endParaRPr>
          </a:p>
        </p:txBody>
      </p:sp>
      <p:sp>
        <p:nvSpPr>
          <p:cNvPr id="717" name="Google Shape;717;p65"/>
          <p:cNvSpPr txBox="1"/>
          <p:nvPr>
            <p:ph type="body" idx="4294967295"/>
          </p:nvPr>
        </p:nvSpPr>
        <p:spPr>
          <a:xfrm>
            <a:off x="438150" y="4233625"/>
            <a:ext cx="4011600" cy="3867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r>
              <a:rPr lang="en-GB">
                <a:solidFill>
                  <a:schemeClr val="dk1"/>
                </a:solidFill>
              </a:rPr>
              <a:t>The distance to M87* is approximately 55 million light years</a:t>
            </a:r>
            <a:endParaRPr>
              <a:solidFill>
                <a:schemeClr val="dk1"/>
              </a:solidFill>
            </a:endParaRPr>
          </a:p>
        </p:txBody>
      </p:sp>
      <p:pic>
        <p:nvPicPr>
          <p:cNvPr id="718" name="Google Shape;718;p65" descr="{&quot;mathml&quot;:&quot;&lt;math style=\&quot;font-family:stix;font-size:16px;\&quot; xmlns=\&quot;http://www.w3.org/1998/Math/MathML\&quot;&gt;&lt;mstyle mathsize=\&quot;16px\&quot;&gt;&lt;mn mathcolor=\&quot;#FFFFFF\&quot;&gt;1&lt;/mn&gt;&lt;mo mathcolor=\&quot;#FFFFFF\&quot;&gt;&amp;#xA0;&lt;/mo&gt;&lt;mi mathcolor=\&quot;#FFFFFF\&quot;&gt;l&lt;/mi&gt;&lt;mi mathcolor=\&quot;#FFFFFF\&quot;&gt;i&lt;/mi&gt;&lt;mi mathcolor=\&quot;#FFFFFF\&quot;&gt;g&lt;/mi&gt;&lt;mi mathcolor=\&quot;#FFFFFF\&quot;&gt;h&lt;/mi&gt;&lt;mi mathcolor=\&quot;#FFFFFF\&quot;&gt;t&lt;/mi&gt;&lt;mo mathcolor=\&quot;#FFFFFF\&quot;&gt;-&lt;/mo&gt;&lt;mi mathcolor=\&quot;#FFFFFF\&quot;&gt;y&lt;/mi&gt;&lt;mi mathcolor=\&quot;#FFFFFF\&quot;&gt;e&lt;/mi&gt;&lt;mi mathcolor=\&quot;#FFFFFF\&quot;&gt;a&lt;/mi&gt;&lt;mi mathcolor=\&quot;#FFFFFF\&quot;&gt;r&lt;/mi&gt;&lt;mo mathcolor=\&quot;#FFFFFF\&quot;&gt;=&lt;/mo&gt;&lt;mn mathcolor=\&quot;#FFFFFF\&quot;&gt;9&lt;/mn&gt;&lt;mo mathcolor=\&quot;#FFFFFF\&quot;&gt;.&lt;/mo&gt;&lt;mn mathcolor=\&quot;#FFFFFF\&quot;&gt;46&lt;/mn&gt;&lt;mo mathcolor=\&quot;#FFFFFF\&quot;&gt;&amp;#xD7;&lt;/mo&gt;&lt;msup&gt;&lt;mn mathcolor=\&quot;#FFFFFF\&quot;&gt;10&lt;/mn&gt;&lt;mn mathcolor=\&quot;#FFFFFF\&quot;&gt;15&lt;/mn&gt;&lt;/msup&gt;&lt;mi mathcolor=\&quot;#FFFFFF\&quot;&gt;m&lt;/mi&gt;&lt;mspace linebreak=\&quot;newline\&quot;/&gt;&lt;mn mathcolor=\&quot;#FFFFFF\&quot;&gt;55&lt;/mn&gt;&lt;mo mathcolor=\&quot;#FFFFFF\&quot;&gt;&amp;#xD7;&lt;/mo&gt;&lt;msup&gt;&lt;mn mathcolor=\&quot;#FFFFFF\&quot;&gt;10&lt;/mn&gt;&lt;mn mathcolor=\&quot;#FFFFFF\&quot;&gt;6&lt;/mn&gt;&lt;/msup&gt;&lt;mo mathcolor=\&quot;#FFFFFF\&quot;&gt;&amp;#xA0;&lt;/mo&gt;&lt;mi mathcolor=\&quot;#FFFFFF\&quot;&gt;l&lt;/mi&gt;&lt;mi mathcolor=\&quot;#FFFFFF\&quot;&gt;i&lt;/mi&gt;&lt;mi mathcolor=\&quot;#FFFFFF\&quot;&gt;g&lt;/mi&gt;&lt;mi mathcolor=\&quot;#FFFFFF\&quot;&gt;h&lt;/mi&gt;&lt;mi mathcolor=\&quot;#FFFFFF\&quot;&gt;t&lt;/mi&gt;&lt;mo mathcolor=\&quot;#FFFFFF\&quot;&gt;-&lt;/mo&gt;&lt;mi mathcolor=\&quot;#FFFFFF\&quot;&gt;y&lt;/mi&gt;&lt;mi mathcolor=\&quot;#FFFFFF\&quot;&gt;e&lt;/mi&gt;&lt;mi mathcolor=\&quot;#FFFFFF\&quot;&gt;a&lt;/mi&gt;&lt;mi mathcolor=\&quot;#FFFFFF\&quot;&gt;r&lt;/mi&gt;&lt;mi mathcolor=\&quot;#FFFFFF\&quot;&gt;s&lt;/mi&gt;&lt;mo mathcolor=\&quot;#FFFFFF\&quot;&gt;=&lt;/mo&gt;&lt;mn mathcolor=\&quot;#FFFFFF\&quot;&gt;5&lt;/mn&gt;&lt;mo mathcolor=\&quot;#FFFFFF\&quot;&gt;.&lt;/mo&gt;&lt;mn mathcolor=\&quot;#FFFFFF\&quot;&gt;20&lt;/mn&gt;&lt;mo mathcolor=\&quot;#FFFFFF\&quot;&gt;&amp;#xD7;&lt;/mo&gt;&lt;msup&gt;&lt;mn mathcolor=\&quot;#FFFFFF\&quot;&gt;10&lt;/mn&gt;&lt;mn mathcolor=\&quot;#FFFFFF\&quot;&gt;23&lt;/mn&gt;&lt;/msup&gt;&lt;mi mathcolor=\&quot;#FFFFFF\&quot;&gt;m&lt;/mi&gt;&lt;/mstyle&gt;&lt;/math&gt;&quot;,&quot;truncated&quot;:false}" title="1 space l i g h t minus y e a r equals 9.46 cross times 10 to the power of 15 m&#10;55 cross times 10 to the power of 6 space l i g h t minus y e a r s equals 5.20 cross times 10 to the power of 23 m"/>
          <p:cNvPicPr preferRelativeResize="0"/>
          <p:nvPr/>
        </p:nvPicPr>
        <p:blipFill>
          <a:blip r:embed="rId4"/>
          <a:stretch>
            <a:fillRect/>
          </a:stretch>
        </p:blipFill>
        <p:spPr>
          <a:xfrm>
            <a:off x="5210732" y="539493"/>
            <a:ext cx="3104133" cy="559359"/>
          </a:xfrm>
          <a:prstGeom prst="rect">
            <a:avLst/>
          </a:prstGeom>
          <a:noFill/>
          <a:ln>
            <a:noFill/>
          </a:ln>
        </p:spPr>
      </p:pic>
      <p:pic>
        <p:nvPicPr>
          <p:cNvPr id="719" name="Google Shape;719;p65" descr="{&quot;mathml&quot;:&quot;&lt;math style=\&quot;font-family:stix;font-size:16px;\&quot; xmlns=\&quot;http://www.w3.org/1998/Math/MathML\&quot;&gt;&lt;mstyle mathsize=\&quot;16px\&quot;&gt;&lt;mi mathcolor=\&quot;#FFFFFF\&quot;&gt;&amp;#x3B8;&lt;/mi&gt;&lt;mo mathcolor=\&quot;#FFFFFF\&quot;&gt;=&lt;/mo&gt;&lt;mfrac mathcolor=\&quot;#FFFFFF\&quot;&gt;&lt;mrow&gt;&lt;mn&gt;2&lt;/mn&gt;&lt;mo&gt;&amp;#xB7;&lt;/mo&gt;&lt;mn&gt;5&lt;/mn&gt;&lt;mo&gt;.&lt;/mo&gt;&lt;mn&gt;00&lt;/mn&gt;&lt;mo&gt;&amp;#xD7;&lt;/mo&gt;&lt;msup&gt;&lt;mn&gt;10&lt;/mn&gt;&lt;mn&gt;13&lt;/mn&gt;&lt;/msup&gt;&lt;mi&gt;m&lt;/mi&gt;&lt;/mrow&gt;&lt;mrow&gt;&lt;mn&gt;5&lt;/mn&gt;&lt;mo&gt;.&lt;/mo&gt;&lt;mn&gt;20&lt;/mn&gt;&lt;mo&gt;&amp;#xD7;&lt;/mo&gt;&lt;msup&gt;&lt;mn&gt;10&lt;/mn&gt;&lt;mn&gt;23&lt;/mn&gt;&lt;/msup&gt;&lt;mi&gt;m&lt;/mi&gt;&lt;/mrow&gt;&lt;/mfrac&gt;&lt;mo mathcolor=\&quot;#FFFFFF\&quot;&gt;=&lt;/mo&gt;&lt;mn mathcolor=\&quot;#FFFFFF\&quot;&gt;1&lt;/mn&gt;&lt;mo mathcolor=\&quot;#FFFFFF\&quot;&gt;.&lt;/mo&gt;&lt;mn mathcolor=\&quot;#FFFFFF\&quot;&gt;92&lt;/mn&gt;&lt;mo mathcolor=\&quot;#FFFFFF\&quot;&gt;&amp;#xD7;&lt;/mo&gt;&lt;msup&gt;&lt;mn mathcolor=\&quot;#FFFFFF\&quot;&gt;10&lt;/mn&gt;&lt;mrow mathcolor=\&quot;#FFFFFF\&quot;&gt;&lt;mo&gt;-&lt;/mo&gt;&lt;mn&gt;10&lt;/mn&gt;&lt;/mrow&gt;&lt;/msup&gt;&lt;mo mathcolor=\&quot;#FFFFFF\&quot;&gt;&amp;#xA0;&lt;/mo&gt;&lt;mi mathcolor=\&quot;#FFFFFF\&quot;&gt;r&lt;/mi&gt;&lt;mi mathcolor=\&quot;#FFFFFF\&quot;&gt;a&lt;/mi&gt;&lt;mi mathcolor=\&quot;#FFFFFF\&quot;&gt;d&lt;/mi&gt;&lt;mi mathcolor=\&quot;#FFFFFF\&quot;&gt;i&lt;/mi&gt;&lt;mi mathcolor=\&quot;#FFFFFF\&quot;&gt;a&lt;/mi&gt;&lt;mi mathcolor=\&quot;#FFFFFF\&quot;&gt;n&lt;/mi&gt;&lt;mi mathcolor=\&quot;#FFFFFF\&quot;&gt;s&lt;/mi&gt;&lt;/mstyle&gt;&lt;/math&gt;&quot;,&quot;truncated&quot;:false}" title="theta equals fraction numerator 2 times 5.00 cross times 10 to the power of 13 m over denominator 5.20 cross times 10 to the power of 23 m end fraction equals 1.92 cross times 10 to the power of negative 10 end exponent space r a d i a n s"/>
          <p:cNvPicPr preferRelativeResize="0"/>
          <p:nvPr/>
        </p:nvPicPr>
        <p:blipFill>
          <a:blip r:embed="rId5"/>
          <a:stretch>
            <a:fillRect/>
          </a:stretch>
        </p:blipFill>
        <p:spPr>
          <a:xfrm>
            <a:off x="4974315" y="1274899"/>
            <a:ext cx="3684422" cy="509626"/>
          </a:xfrm>
          <a:prstGeom prst="rect">
            <a:avLst/>
          </a:prstGeom>
          <a:noFill/>
          <a:ln>
            <a:noFill/>
          </a:ln>
        </p:spPr>
      </p:pic>
      <p:pic>
        <p:nvPicPr>
          <p:cNvPr id="720" name="Google Shape;720;p65" descr="{&quot;mathml&quot;:&quot;&lt;math style=\&quot;font-family:stix;font-size:16px;\&quot; xmlns=\&quot;http://www.w3.org/1998/Math/MathML\&quot;&gt;&lt;mstyle mathsize=\&quot;16px\&quot;&gt;&lt;mn mathcolor=\&quot;#FFFFFF\&quot;&gt;1&lt;/mn&gt;&lt;mo mathcolor=\&quot;#FFFFFF\&quot;&gt;&amp;#xA0;&lt;/mo&gt;&lt;mi mathcolor=\&quot;#FFFFFF\&quot;&gt;r&lt;/mi&gt;&lt;mi mathcolor=\&quot;#FFFFFF\&quot;&gt;a&lt;/mi&gt;&lt;mi mathcolor=\&quot;#FFFFFF\&quot;&gt;d&lt;/mi&gt;&lt;mi mathcolor=\&quot;#FFFFFF\&quot;&gt;i&lt;/mi&gt;&lt;mi mathcolor=\&quot;#FFFFFF\&quot;&gt;a&lt;/mi&gt;&lt;mi mathcolor=\&quot;#FFFFFF\&quot;&gt;n&lt;/mi&gt;&lt;mo mathcolor=\&quot;#FFFFFF\&quot;&gt;=&lt;/mo&gt;&lt;mn mathcolor=\&quot;#FFFFFF\&quot;&gt;2&lt;/mn&gt;&lt;mo mathcolor=\&quot;#FFFFFF\&quot;&gt;.&lt;/mo&gt;&lt;mn mathcolor=\&quot;#FFFFFF\&quot;&gt;06265&lt;/mn&gt;&lt;mo mathcolor=\&quot;#FFFFFF\&quot;&gt;&amp;#xD7;&lt;/mo&gt;&lt;msup&gt;&lt;mn mathcolor=\&quot;#FFFFFF\&quot;&gt;10&lt;/mn&gt;&lt;mn mathcolor=\&quot;#FFFFFF\&quot;&gt;11&lt;/mn&gt;&lt;/msup&gt;&lt;mo mathcolor=\&quot;#FFFFFF\&quot;&gt;&amp;#xA0;&lt;/mo&gt;&lt;mi mathcolor=\&quot;#FFFFFF\&quot;&gt;m&lt;/mi&gt;&lt;mi mathcolor=\&quot;#FFFFFF\&quot;&gt;i&lt;/mi&gt;&lt;mi mathcolor=\&quot;#FFFFFF\&quot;&gt;c&lt;/mi&gt;&lt;mi mathcolor=\&quot;#FFFFFF\&quot;&gt;r&lt;/mi&gt;&lt;mi mathcolor=\&quot;#FFFFFF\&quot;&gt;o&lt;/mi&gt;&lt;mi mathcolor=\&quot;#FFFFFF\&quot;&gt;a&lt;/mi&gt;&lt;mi mathcolor=\&quot;#FFFFFF\&quot;&gt;r&lt;/mi&gt;&lt;mi mathcolor=\&quot;#FFFFFF\&quot;&gt;c&lt;/mi&gt;&lt;mi mathcolor=\&quot;#FFFFFF\&quot;&gt;s&lt;/mi&gt;&lt;mi mathcolor=\&quot;#FFFFFF\&quot;&gt;e&lt;/mi&gt;&lt;mi mathcolor=\&quot;#FFFFFF\&quot;&gt;c&lt;/mi&gt;&lt;mi mathcolor=\&quot;#FFFFFF\&quot;&gt;o&lt;/mi&gt;&lt;mi mathcolor=\&quot;#FFFFFF\&quot;&gt;n&lt;/mi&gt;&lt;mi mathcolor=\&quot;#FFFFFF\&quot;&gt;d&lt;/mi&gt;&lt;mi mathcolor=\&quot;#FFFFFF\&quot;&gt;s&lt;/mi&gt;&lt;mspace linebreak=\&quot;newline\&quot;/&gt;&lt;mi mathcolor=\&quot;#FFFFFF\&quot;&gt;&amp;#x3B8;&lt;/mi&gt;&lt;mo mathcolor=\&quot;#FFFFFF\&quot;&gt;=&lt;/mo&gt;&lt;mn mathcolor=\&quot;#FFFFFF\&quot;&gt;9&lt;/mn&gt;&lt;mo mathcolor=\&quot;#FFFFFF\&quot;&gt;.&lt;/mo&gt;&lt;mn mathcolor=\&quot;#FFFFFF\&quot;&gt;62&lt;/mn&gt;&lt;mo mathcolor=\&quot;#FFFFFF\&quot;&gt;&amp;#xD7;&lt;/mo&gt;&lt;msup&gt;&lt;mn mathcolor=\&quot;#FFFFFF\&quot;&gt;10&lt;/mn&gt;&lt;mrow mathcolor=\&quot;#FFFFFF\&quot;&gt;&lt;mo&gt;-&lt;/mo&gt;&lt;mn&gt;11&lt;/mn&gt;&lt;/mrow&gt;&lt;/msup&gt;&lt;mo mathcolor=\&quot;#FFFFFF\&quot;&gt;&amp;#xB7;&lt;/mo&gt;&lt;mn mathcolor=\&quot;#FFFFFF\&quot;&gt;2&lt;/mn&gt;&lt;mo mathcolor=\&quot;#FFFFFF\&quot;&gt;.&lt;/mo&gt;&lt;mn mathcolor=\&quot;#FFFFFF\&quot;&gt;06265&lt;/mn&gt;&lt;mo mathcolor=\&quot;#FFFFFF\&quot;&gt;&amp;#xD7;&lt;/mo&gt;&lt;msup&gt;&lt;mn mathcolor=\&quot;#FFFFFF\&quot;&gt;10&lt;/mn&gt;&lt;mn mathcolor=\&quot;#FFFFFF\&quot;&gt;11&lt;/mn&gt;&lt;/msup&gt;&lt;mspace linebreak=\&quot;newline\&quot;/&gt;&lt;mi mathcolor=\&quot;#FFFFFF\&quot;&gt;&amp;#x3B8;&lt;/mi&gt;&lt;mo mathcolor=\&quot;#FFFFFF\&quot;&gt;=&lt;/mo&gt;&lt;mn mathcolor=\&quot;#FFFFFF\&quot;&gt;39&lt;/mn&gt;&lt;mo mathcolor=\&quot;#FFFFFF\&quot;&gt;.&lt;/mo&gt;&lt;mn mathcolor=\&quot;#FFFFFF\&quot;&gt;7&lt;/mn&gt;&lt;mo mathcolor=\&quot;#FFFFFF\&quot;&gt;&amp;#xA0;&lt;/mo&gt;&lt;mi mathcolor=\&quot;#FFFFFF\&quot;&gt;m&lt;/mi&gt;&lt;mi mathcolor=\&quot;#FFFFFF\&quot;&gt;i&lt;/mi&gt;&lt;mi mathcolor=\&quot;#FFFFFF\&quot;&gt;c&lt;/mi&gt;&lt;mi mathcolor=\&quot;#FFFFFF\&quot;&gt;r&lt;/mi&gt;&lt;mi mathcolor=\&quot;#FFFFFF\&quot;&gt;o&lt;/mi&gt;&lt;mi mathcolor=\&quot;#FFFFFF\&quot;&gt;a&lt;/mi&gt;&lt;mi mathcolor=\&quot;#FFFFFF\&quot;&gt;r&lt;/mi&gt;&lt;mi mathcolor=\&quot;#FFFFFF\&quot;&gt;c&lt;/mi&gt;&lt;mi mathcolor=\&quot;#FFFFFF\&quot;&gt;s&lt;/mi&gt;&lt;mi mathcolor=\&quot;#FFFFFF\&quot;&gt;e&lt;/mi&gt;&lt;mi mathcolor=\&quot;#FFFFFF\&quot;&gt;c&lt;/mi&gt;&lt;mi mathcolor=\&quot;#FFFFFF\&quot;&gt;o&lt;/mi&gt;&lt;mi mathcolor=\&quot;#FFFFFF\&quot;&gt;n&lt;/mi&gt;&lt;mi mathcolor=\&quot;#FFFFFF\&quot;&gt;d&lt;/mi&gt;&lt;mi mathcolor=\&quot;#FFFFFF\&quot;&gt;s&lt;/mi&gt;&lt;/mstyle&gt;&lt;/math&gt;&quot;,&quot;truncated&quot;:false}" title="1 space r a d i a n equals 2.06265 cross times 10 to the power of 11 space m i c r o a r c s e c o n d s&#10;theta equals 9.62 cross times 10 to the power of negative 11 end exponent times 2.06265 cross times 10 to the power of 11&#10;theta equals 39.7 space m i c r o a r c s e c o n d s"/>
          <p:cNvPicPr preferRelativeResize="0"/>
          <p:nvPr/>
        </p:nvPicPr>
        <p:blipFill>
          <a:blip r:embed="rId6"/>
          <a:stretch>
            <a:fillRect/>
          </a:stretch>
        </p:blipFill>
        <p:spPr>
          <a:xfrm>
            <a:off x="5193693" y="2064050"/>
            <a:ext cx="3605276" cy="866699"/>
          </a:xfrm>
          <a:prstGeom prst="rect">
            <a:avLst/>
          </a:prstGeom>
          <a:noFill/>
          <a:ln>
            <a:noFill/>
          </a:ln>
        </p:spPr>
      </p:pic>
      <p:sp>
        <p:nvSpPr>
          <p:cNvPr id="721" name="Google Shape;721;p65"/>
          <p:cNvSpPr txBox="1"/>
          <p:nvPr>
            <p:ph type="body" idx="4294967295"/>
          </p:nvPr>
        </p:nvSpPr>
        <p:spPr>
          <a:xfrm>
            <a:off x="5210725" y="3210275"/>
            <a:ext cx="3571200" cy="3867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r>
              <a:rPr lang="en-GB">
                <a:solidFill>
                  <a:schemeClr val="dk1"/>
                </a:solidFill>
              </a:rPr>
              <a:t>The size of the shadow observed using EHT is around 42 microarcseconds, which is really close to the angle predicted by general relativity</a:t>
            </a:r>
            <a:endParaRPr>
              <a:solidFill>
                <a:schemeClr val="dk1"/>
              </a:solidFill>
            </a:endParaRPr>
          </a:p>
        </p:txBody>
      </p:sp>
      <p:pic>
        <p:nvPicPr>
          <p:cNvPr id="722" name="Google Shape;722;p65"/>
          <p:cNvPicPr preferRelativeResize="0"/>
          <p:nvPr/>
        </p:nvPicPr>
        <p:blipFill>
          <a:blip r:embed="rId7"/>
          <a:stretch>
            <a:fillRect/>
          </a:stretch>
        </p:blipFill>
        <p:spPr>
          <a:xfrm>
            <a:off x="1686950" y="3032650"/>
            <a:ext cx="3367625" cy="1143600"/>
          </a:xfrm>
          <a:prstGeom prst="rect">
            <a:avLst/>
          </a:prstGeom>
          <a:noFill/>
          <a:ln>
            <a:noFill/>
          </a:ln>
        </p:spPr>
      </p:pic>
      <p:cxnSp>
        <p:nvCxnSpPr>
          <p:cNvPr id="723" name="Google Shape;723;p65"/>
          <p:cNvCxnSpPr/>
          <p:nvPr/>
        </p:nvCxnSpPr>
        <p:spPr>
          <a:xfrm rot="10800000" flipH="1">
            <a:off x="1983550" y="3967000"/>
            <a:ext cx="2612100" cy="49200"/>
          </a:xfrm>
          <a:prstGeom prst="straightConnector1">
            <a:avLst/>
          </a:prstGeom>
          <a:noFill/>
          <a:ln w="9525" cap="flat" cmpd="sng">
            <a:solidFill>
              <a:schemeClr val="dk2"/>
            </a:solidFill>
            <a:prstDash val="solid"/>
            <a:round/>
            <a:headEnd type="none" w="med" len="med"/>
            <a:tailEnd type="none" w="med" len="med"/>
          </a:ln>
        </p:spPr>
      </p:cxnSp>
      <p:sp>
        <p:nvSpPr>
          <p:cNvPr id="724" name="Google Shape;724;p65"/>
          <p:cNvSpPr txBox="1"/>
          <p:nvPr/>
        </p:nvSpPr>
        <p:spPr>
          <a:xfrm>
            <a:off x="2717650" y="3892750"/>
            <a:ext cx="1143900" cy="197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a:solidFill>
                  <a:schemeClr val="dk2"/>
                </a:solidFill>
                <a:latin typeface="Barlow" panose="00000500000000000000"/>
                <a:ea typeface="Barlow" panose="00000500000000000000"/>
                <a:cs typeface="Barlow" panose="00000500000000000000"/>
                <a:sym typeface="Barlow" panose="00000500000000000000"/>
              </a:rPr>
              <a:t>distance</a:t>
            </a:r>
            <a:endParaRPr>
              <a:solidFill>
                <a:schemeClr val="dk2"/>
              </a:solidFill>
              <a:latin typeface="Barlow" panose="00000500000000000000"/>
              <a:ea typeface="Barlow" panose="00000500000000000000"/>
              <a:cs typeface="Barlow" panose="00000500000000000000"/>
              <a:sym typeface="Barlow" panose="00000500000000000000"/>
            </a:endParaRPr>
          </a:p>
        </p:txBody>
      </p:sp>
      <p:pic>
        <p:nvPicPr>
          <p:cNvPr id="725" name="Google Shape;725;p65" descr="{&quot;mathml&quot;:&quot;&lt;math style=\&quot;font-family:stix;font-size:16px;\&quot; xmlns=\&quot;http://www.w3.org/1998/Math/MathML\&quot;&gt;&lt;mstyle mathsize=\&quot;16px\&quot;&gt;&lt;mo mathcolor=\&quot;#FFFFFF\&quot;&gt;&amp;#xA0;&lt;/mo&gt;&lt;mo mathcolor=\&quot;#FFFFFF\&quot;&gt;&amp;#xA0;&lt;/mo&gt;&lt;mo mathcolor=\&quot;#FFFFFF\&quot;&gt;&amp;#xA0;&lt;/mo&gt;&lt;mo mathcolor=\&quot;#FFFFFF\&quot;&gt;&amp;#xA0;&lt;/mo&gt;&lt;mi mathcolor=\&quot;#FFFFFF\&quot;&gt;t&lt;/mi&gt;&lt;mi mathcolor=\&quot;#FFFFFF\&quot;&gt;a&lt;/mi&gt;&lt;mi mathcolor=\&quot;#FFFFFF\&quot;&gt;n&lt;/mi&gt;&lt;mi mathcolor=\&quot;#FFFFFF\&quot;&gt;&amp;#x3B8;&lt;/mi&gt;&lt;mo mathcolor=\&quot;#FFFFFF\&quot;&gt;&amp;#x2248;&lt;/mo&gt;&lt;mi mathcolor=\&quot;#FFFFFF\&quot;&gt;&amp;#x3B8;&lt;/mi&gt;&lt;mspace linebreak=\&quot;newline\&quot;/&gt;&lt;mi mathcolor=\&quot;#FFFFFF\&quot;&gt;&amp;#x3B8;&lt;/mi&gt;&lt;mo mathcolor=\&quot;#FFFFFF\&quot;&gt;=&lt;/mo&gt;&lt;mfrac mathcolor=\&quot;#FFFFFF\&quot;&gt;&lt;mrow&gt;&lt;mn&gt;2&lt;/mn&gt;&lt;mo&gt;&amp;#xB7;&lt;/mo&gt;&lt;msub&gt;&lt;mi&gt;R&lt;/mi&gt;&lt;mrow&gt;&lt;mi&gt;s&lt;/mi&gt;&lt;mi&gt;h&lt;/mi&gt;&lt;mi&gt;a&lt;/mi&gt;&lt;mi&gt;d&lt;/mi&gt;&lt;mi&gt;o&lt;/mi&gt;&lt;mi&gt;w&lt;/mi&gt;&lt;/mrow&gt;&lt;/msub&gt;&lt;/mrow&gt;&lt;mrow&gt;&lt;mi&gt;D&lt;/mi&gt;&lt;mi&gt;i&lt;/mi&gt;&lt;mi&gt;s&lt;/mi&gt;&lt;mi&gt;t&lt;/mi&gt;&lt;mi&gt;a&lt;/mi&gt;&lt;mi&gt;n&lt;/mi&gt;&lt;mi&gt;c&lt;/mi&gt;&lt;mi&gt;e&lt;/mi&gt;&lt;/mrow&gt;&lt;/mfrac&gt;&lt;/mstyle&gt;&lt;/math&gt;&quot;,&quot;truncated&quot;:false}" title="space space space space t a n theta almost equal to theta&#10;theta equals fraction numerator 2 times R subscript s h a d o w end subscript over denominator D i s t a n c e end fraction"/>
          <p:cNvPicPr preferRelativeResize="0"/>
          <p:nvPr/>
        </p:nvPicPr>
        <p:blipFill>
          <a:blip r:embed="rId8"/>
          <a:stretch>
            <a:fillRect/>
          </a:stretch>
        </p:blipFill>
        <p:spPr>
          <a:xfrm>
            <a:off x="380036" y="3179497"/>
            <a:ext cx="1253744" cy="839216"/>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729" name="Shape 729"/>
        <p:cNvGrpSpPr/>
        <p:nvPr/>
      </p:nvGrpSpPr>
      <p:grpSpPr>
        <a:xfrm>
          <a:off x="0" y="0"/>
          <a:ext cx="0" cy="0"/>
          <a:chOff x="0" y="0"/>
          <a:chExt cx="0" cy="0"/>
        </a:xfrm>
      </p:grpSpPr>
      <p:sp>
        <p:nvSpPr>
          <p:cNvPr id="730" name="Google Shape;730;p66"/>
          <p:cNvSpPr txBox="1"/>
          <p:nvPr>
            <p:ph type="title"/>
          </p:nvPr>
        </p:nvSpPr>
        <p:spPr>
          <a:xfrm>
            <a:off x="713225" y="768875"/>
            <a:ext cx="6264000" cy="343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sz="2500">
                <a:solidFill>
                  <a:schemeClr val="dk1"/>
                </a:solidFill>
                <a:latin typeface="Arial" panose="020B0604020202020204"/>
                <a:ea typeface="Arial" panose="020B0604020202020204"/>
                <a:cs typeface="Arial" panose="020B0604020202020204"/>
                <a:sym typeface="Arial" panose="020B0604020202020204"/>
              </a:rPr>
              <a:t>How does the image taken by EHT proved the accuracy of General Relativity </a:t>
            </a:r>
            <a:endParaRPr sz="2700"/>
          </a:p>
        </p:txBody>
      </p:sp>
      <p:sp>
        <p:nvSpPr>
          <p:cNvPr id="731" name="Google Shape;731;p66"/>
          <p:cNvSpPr txBox="1"/>
          <p:nvPr>
            <p:ph type="title" idx="4294967295"/>
          </p:nvPr>
        </p:nvSpPr>
        <p:spPr>
          <a:xfrm>
            <a:off x="713225" y="1358125"/>
            <a:ext cx="3521400" cy="572700"/>
          </a:xfrm>
          <a:prstGeom prst="rect">
            <a:avLst/>
          </a:prstGeom>
        </p:spPr>
        <p:txBody>
          <a:bodyPr spcFirstLastPara="1" wrap="square" lIns="91425" tIns="91425" rIns="91425" bIns="91425" anchor="ctr" anchorCtr="0">
            <a:noAutofit/>
          </a:bodyPr>
          <a:lstStyle/>
          <a:p>
            <a:pPr marL="457200" lvl="0" indent="-406400" algn="l" rtl="0">
              <a:spcBef>
                <a:spcPts val="0"/>
              </a:spcBef>
              <a:spcAft>
                <a:spcPts val="0"/>
              </a:spcAft>
              <a:buSzPts val="2800"/>
              <a:buChar char="●"/>
            </a:pPr>
            <a:r>
              <a:rPr lang="en-GB" sz="2800"/>
              <a:t>Shadow </a:t>
            </a:r>
            <a:r>
              <a:rPr lang="en-GB"/>
              <a:t>Shape</a:t>
            </a:r>
            <a:endParaRPr sz="2800"/>
          </a:p>
        </p:txBody>
      </p:sp>
      <p:sp>
        <p:nvSpPr>
          <p:cNvPr id="732" name="Google Shape;732;p66"/>
          <p:cNvSpPr txBox="1"/>
          <p:nvPr/>
        </p:nvSpPr>
        <p:spPr>
          <a:xfrm>
            <a:off x="849225" y="1801725"/>
            <a:ext cx="3385500" cy="2019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2000">
                <a:solidFill>
                  <a:schemeClr val="dk1"/>
                </a:solidFill>
                <a:latin typeface="Darker Grotesque"/>
                <a:ea typeface="Darker Grotesque"/>
                <a:cs typeface="Darker Grotesque"/>
                <a:sym typeface="Darker Grotesque"/>
              </a:rPr>
              <a:t>According to the General Relativity Theory, a Kerr black hole’s shadow should have a roughly circular shape. </a:t>
            </a:r>
            <a:endParaRPr sz="2000">
              <a:solidFill>
                <a:schemeClr val="dk1"/>
              </a:solidFill>
              <a:latin typeface="Darker Grotesque"/>
              <a:ea typeface="Darker Grotesque"/>
              <a:cs typeface="Darker Grotesque"/>
              <a:sym typeface="Darker Grotesque"/>
            </a:endParaRPr>
          </a:p>
          <a:p>
            <a:pPr marL="0" lvl="0" indent="0" algn="l" rtl="0">
              <a:spcBef>
                <a:spcPts val="0"/>
              </a:spcBef>
              <a:spcAft>
                <a:spcPts val="0"/>
              </a:spcAft>
              <a:buNone/>
            </a:pPr>
            <a:r>
              <a:rPr lang="en-GB" sz="2000">
                <a:solidFill>
                  <a:schemeClr val="dk1"/>
                </a:solidFill>
                <a:latin typeface="Darker Grotesque"/>
                <a:ea typeface="Darker Grotesque"/>
                <a:cs typeface="Darker Grotesque"/>
                <a:sym typeface="Darker Grotesque"/>
              </a:rPr>
              <a:t>The real image of black hole in M87* shows a nearly perfect circular shape</a:t>
            </a:r>
            <a:endParaRPr sz="2000">
              <a:solidFill>
                <a:schemeClr val="dk1"/>
              </a:solidFill>
              <a:latin typeface="Darker Grotesque"/>
              <a:ea typeface="Darker Grotesque"/>
              <a:cs typeface="Darker Grotesque"/>
              <a:sym typeface="Darker Grotesque"/>
            </a:endParaRPr>
          </a:p>
        </p:txBody>
      </p:sp>
      <p:sp>
        <p:nvSpPr>
          <p:cNvPr id="733" name="Google Shape;733;p66"/>
          <p:cNvSpPr txBox="1"/>
          <p:nvPr>
            <p:ph type="title" idx="4294967295"/>
          </p:nvPr>
        </p:nvSpPr>
        <p:spPr>
          <a:xfrm>
            <a:off x="4359500" y="1358125"/>
            <a:ext cx="3620400" cy="572700"/>
          </a:xfrm>
          <a:prstGeom prst="rect">
            <a:avLst/>
          </a:prstGeom>
        </p:spPr>
        <p:txBody>
          <a:bodyPr spcFirstLastPara="1" wrap="square" lIns="91425" tIns="91425" rIns="91425" bIns="91425" anchor="ctr" anchorCtr="0">
            <a:noAutofit/>
          </a:bodyPr>
          <a:lstStyle/>
          <a:p>
            <a:pPr marL="457200" lvl="0" indent="-406400" algn="l" rtl="0">
              <a:spcBef>
                <a:spcPts val="0"/>
              </a:spcBef>
              <a:spcAft>
                <a:spcPts val="0"/>
              </a:spcAft>
              <a:buSzPts val="2800"/>
              <a:buChar char="●"/>
            </a:pPr>
            <a:r>
              <a:rPr lang="en-GB"/>
              <a:t>Brightness </a:t>
            </a:r>
            <a:r>
              <a:rPr lang="en-GB"/>
              <a:t>Asymmetry</a:t>
            </a:r>
            <a:endParaRPr sz="2800"/>
          </a:p>
        </p:txBody>
      </p:sp>
      <p:pic>
        <p:nvPicPr>
          <p:cNvPr id="734" name="Google Shape;734;p66"/>
          <p:cNvPicPr preferRelativeResize="0"/>
          <p:nvPr/>
        </p:nvPicPr>
        <p:blipFill rotWithShape="1">
          <a:blip r:embed="rId1"/>
          <a:srcRect t="13870" b="27329"/>
          <a:stretch>
            <a:fillRect/>
          </a:stretch>
        </p:blipFill>
        <p:spPr>
          <a:xfrm>
            <a:off x="4735350" y="1866600"/>
            <a:ext cx="3125002" cy="1033549"/>
          </a:xfrm>
          <a:prstGeom prst="rect">
            <a:avLst/>
          </a:prstGeom>
          <a:noFill/>
          <a:ln>
            <a:noFill/>
          </a:ln>
        </p:spPr>
      </p:pic>
      <p:pic>
        <p:nvPicPr>
          <p:cNvPr id="735" name="Google Shape;735;p66" title="RPReplay_Final1719135306.mov">
            <a:hlinkClick r:id="rId2"/>
          </p:cNvPr>
          <p:cNvPicPr preferRelativeResize="0"/>
          <p:nvPr/>
        </p:nvPicPr>
        <p:blipFill>
          <a:blip r:embed="rId3"/>
          <a:stretch>
            <a:fillRect/>
          </a:stretch>
        </p:blipFill>
        <p:spPr>
          <a:xfrm>
            <a:off x="5500150" y="2976349"/>
            <a:ext cx="1868721" cy="187432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35"/>
                                        </p:tgtEl>
                                        <p:attrNameLst>
                                          <p:attrName>style.visibility</p:attrName>
                                        </p:attrNameLst>
                                      </p:cBhvr>
                                      <p:to>
                                        <p:strVal val="visible"/>
                                      </p:to>
                                    </p:set>
                                    <p:animEffect transition="in" filter="fade">
                                      <p:cBhvr>
                                        <p:cTn id="7" dur="1000"/>
                                        <p:tgtEl>
                                          <p:spTgt spid="73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739" name="Shape 739"/>
        <p:cNvGrpSpPr/>
        <p:nvPr/>
      </p:nvGrpSpPr>
      <p:grpSpPr>
        <a:xfrm>
          <a:off x="0" y="0"/>
          <a:ext cx="0" cy="0"/>
          <a:chOff x="0" y="0"/>
          <a:chExt cx="0" cy="0"/>
        </a:xfrm>
      </p:grpSpPr>
      <p:sp>
        <p:nvSpPr>
          <p:cNvPr id="740" name="Google Shape;740;p67"/>
          <p:cNvSpPr txBox="1"/>
          <p:nvPr>
            <p:ph type="title"/>
          </p:nvPr>
        </p:nvSpPr>
        <p:spPr>
          <a:xfrm>
            <a:off x="713225" y="689325"/>
            <a:ext cx="77175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sz="2500">
                <a:solidFill>
                  <a:schemeClr val="dk1"/>
                </a:solidFill>
                <a:latin typeface="Arial" panose="020B0604020202020204"/>
                <a:ea typeface="Arial" panose="020B0604020202020204"/>
                <a:cs typeface="Arial" panose="020B0604020202020204"/>
                <a:sym typeface="Arial" panose="020B0604020202020204"/>
              </a:rPr>
              <a:t>How does the image taken by EHT proved the accuracy of General Relativity</a:t>
            </a:r>
            <a:endParaRPr lang="en-GB" sz="2500">
              <a:solidFill>
                <a:schemeClr val="dk1"/>
              </a:solidFill>
              <a:latin typeface="Arial" panose="020B0604020202020204"/>
              <a:ea typeface="Arial" panose="020B0604020202020204"/>
              <a:cs typeface="Arial" panose="020B0604020202020204"/>
              <a:sym typeface="Arial" panose="020B0604020202020204"/>
            </a:endParaRPr>
          </a:p>
        </p:txBody>
      </p:sp>
      <p:pic>
        <p:nvPicPr>
          <p:cNvPr id="741" name="Google Shape;741;p67"/>
          <p:cNvPicPr preferRelativeResize="0"/>
          <p:nvPr/>
        </p:nvPicPr>
        <p:blipFill>
          <a:blip r:embed="rId1"/>
          <a:stretch>
            <a:fillRect/>
          </a:stretch>
        </p:blipFill>
        <p:spPr>
          <a:xfrm>
            <a:off x="3775400" y="1861300"/>
            <a:ext cx="4229649" cy="2269749"/>
          </a:xfrm>
          <a:prstGeom prst="rect">
            <a:avLst/>
          </a:prstGeom>
          <a:noFill/>
          <a:ln>
            <a:noFill/>
          </a:ln>
        </p:spPr>
      </p:pic>
      <p:sp>
        <p:nvSpPr>
          <p:cNvPr id="742" name="Google Shape;742;p67"/>
          <p:cNvSpPr txBox="1"/>
          <p:nvPr/>
        </p:nvSpPr>
        <p:spPr>
          <a:xfrm>
            <a:off x="713225" y="1922100"/>
            <a:ext cx="3314100" cy="1034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2000">
                <a:solidFill>
                  <a:schemeClr val="dk1"/>
                </a:solidFill>
                <a:latin typeface="Darker Grotesque"/>
                <a:ea typeface="Darker Grotesque"/>
                <a:cs typeface="Darker Grotesque"/>
                <a:sym typeface="Darker Grotesque"/>
              </a:rPr>
              <a:t>The radius of a black hole is strongly dependent on only one quality: its mass</a:t>
            </a:r>
            <a:endParaRPr sz="2000">
              <a:solidFill>
                <a:schemeClr val="dk1"/>
              </a:solidFill>
              <a:latin typeface="Darker Grotesque"/>
              <a:ea typeface="Darker Grotesque"/>
              <a:cs typeface="Darker Grotesque"/>
              <a:sym typeface="Darker Grotesque"/>
            </a:endParaRPr>
          </a:p>
        </p:txBody>
      </p:sp>
      <p:pic>
        <p:nvPicPr>
          <p:cNvPr id="743" name="Google Shape;743;p67" descr="{&quot;mathml&quot;:&quot;&lt;math style=\&quot;font-family:stix;font-size:16px;\&quot; xmlns=\&quot;http://www.w3.org/1998/Math/MathML\&quot;&gt;&lt;mstyle mathsize=\&quot;16px\&quot;&gt;&lt;mi mathcolor=\&quot;#FFFFFF\&quot;&gt;r&lt;/mi&gt;&lt;mo mathcolor=\&quot;#FFFFFF\&quot;&gt;=&lt;/mo&gt;&lt;mfrac mathcolor=\&quot;#FFFFFF\&quot;&gt;&lt;mrow&gt;&lt;mn&gt;2&lt;/mn&gt;&lt;mi&gt;G&lt;/mi&gt;&lt;mi&gt;M&lt;/mi&gt;&lt;/mrow&gt;&lt;msup&gt;&lt;mi&gt;c&lt;/mi&gt;&lt;mn&gt;2&lt;/mn&gt;&lt;/msup&gt;&lt;/mfrac&gt;&lt;/mstyle&gt;&lt;/math&gt;&quot;,&quot;truncated&quot;:false}" title="r equals fraction numerator 2 G M over denominator c squared end fraction"/>
          <p:cNvPicPr preferRelativeResize="0"/>
          <p:nvPr/>
        </p:nvPicPr>
        <p:blipFill>
          <a:blip r:embed="rId2"/>
          <a:stretch>
            <a:fillRect/>
          </a:stretch>
        </p:blipFill>
        <p:spPr>
          <a:xfrm>
            <a:off x="1563934" y="3222281"/>
            <a:ext cx="814832" cy="475488"/>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747" name="Shape 747"/>
        <p:cNvGrpSpPr/>
        <p:nvPr/>
      </p:nvGrpSpPr>
      <p:grpSpPr>
        <a:xfrm>
          <a:off x="0" y="0"/>
          <a:ext cx="0" cy="0"/>
          <a:chOff x="0" y="0"/>
          <a:chExt cx="0" cy="0"/>
        </a:xfrm>
      </p:grpSpPr>
      <p:sp>
        <p:nvSpPr>
          <p:cNvPr id="748" name="Google Shape;748;p68"/>
          <p:cNvSpPr txBox="1"/>
          <p:nvPr>
            <p:ph type="ctrTitle"/>
          </p:nvPr>
        </p:nvSpPr>
        <p:spPr>
          <a:xfrm>
            <a:off x="4210225" y="2489150"/>
            <a:ext cx="3991500" cy="841800"/>
          </a:xfrm>
          <a:prstGeom prst="rect">
            <a:avLst/>
          </a:prstGeom>
          <a:effectLst>
            <a:outerShdw blurRad="428625" dist="19050" dir="5400000" algn="bl" rotWithShape="0">
              <a:schemeClr val="accent3">
                <a:alpha val="9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GB" sz="4200"/>
              <a:t>Future Applications</a:t>
            </a:r>
            <a:endParaRPr sz="3900"/>
          </a:p>
        </p:txBody>
      </p:sp>
      <p:sp>
        <p:nvSpPr>
          <p:cNvPr id="749" name="Google Shape;749;p68"/>
          <p:cNvSpPr txBox="1"/>
          <p:nvPr>
            <p:ph type="title" idx="2"/>
          </p:nvPr>
        </p:nvSpPr>
        <p:spPr>
          <a:xfrm>
            <a:off x="4210225" y="1227100"/>
            <a:ext cx="1204500" cy="1061400"/>
          </a:xfrm>
          <a:prstGeom prst="rect">
            <a:avLst/>
          </a:prstGeom>
          <a:effectLst>
            <a:outerShdw blurRad="428625" dist="19050" dir="5400000" algn="bl" rotWithShape="0">
              <a:schemeClr val="accent3">
                <a:alpha val="94000"/>
              </a:schemeClr>
            </a:outerShdw>
          </a:effectLst>
        </p:spPr>
        <p:txBody>
          <a:bodyPr spcFirstLastPara="1" wrap="square" lIns="91425" tIns="91425" rIns="91425" bIns="91425" anchor="ctr" anchorCtr="0">
            <a:noAutofit/>
          </a:bodyPr>
          <a:lstStyle/>
          <a:p>
            <a:pPr marL="0" lvl="0" indent="0" algn="l" rtl="0">
              <a:spcBef>
                <a:spcPts val="0"/>
              </a:spcBef>
              <a:spcAft>
                <a:spcPts val="1200"/>
              </a:spcAft>
              <a:buNone/>
            </a:pPr>
            <a:r>
              <a:rPr lang="en-GB" sz="7000"/>
              <a:t>04</a:t>
            </a:r>
            <a:endParaRPr sz="7000"/>
          </a:p>
        </p:txBody>
      </p:sp>
      <p:sp>
        <p:nvSpPr>
          <p:cNvPr id="750" name="Google Shape;750;p68"/>
          <p:cNvSpPr/>
          <p:nvPr/>
        </p:nvSpPr>
        <p:spPr>
          <a:xfrm flipH="1">
            <a:off x="5636275" y="1562600"/>
            <a:ext cx="413100" cy="413100"/>
          </a:xfrm>
          <a:prstGeom prst="star4">
            <a:avLst>
              <a:gd name="adj" fmla="val 12500"/>
            </a:avLst>
          </a:prstGeom>
          <a:solidFill>
            <a:schemeClr val="dk1"/>
          </a:solidFill>
          <a:ln>
            <a:noFill/>
          </a:ln>
          <a:effectLst>
            <a:outerShdw blurRad="228600" algn="bl" rotWithShape="0">
              <a:srgbClr val="6D9EEB">
                <a:alpha val="82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cxnSp>
        <p:nvCxnSpPr>
          <p:cNvPr id="751" name="Google Shape;751;p68"/>
          <p:cNvCxnSpPr/>
          <p:nvPr/>
        </p:nvCxnSpPr>
        <p:spPr>
          <a:xfrm>
            <a:off x="6214100" y="1780975"/>
            <a:ext cx="980700" cy="0"/>
          </a:xfrm>
          <a:prstGeom prst="straightConnector1">
            <a:avLst/>
          </a:prstGeom>
          <a:noFill/>
          <a:ln w="9525" cap="flat" cmpd="sng">
            <a:solidFill>
              <a:schemeClr val="dk1"/>
            </a:solidFill>
            <a:prstDash val="solid"/>
            <a:round/>
            <a:headEnd type="none" w="med" len="med"/>
            <a:tailEnd type="none" w="med" len="med"/>
          </a:ln>
        </p:spPr>
      </p:cxn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755" name="Shape 755"/>
        <p:cNvGrpSpPr/>
        <p:nvPr/>
      </p:nvGrpSpPr>
      <p:grpSpPr>
        <a:xfrm>
          <a:off x="0" y="0"/>
          <a:ext cx="0" cy="0"/>
          <a:chOff x="0" y="0"/>
          <a:chExt cx="0" cy="0"/>
        </a:xfrm>
      </p:grpSpPr>
      <p:sp>
        <p:nvSpPr>
          <p:cNvPr id="756" name="Google Shape;756;p69"/>
          <p:cNvSpPr txBox="1"/>
          <p:nvPr>
            <p:ph type="subTitle" idx="1"/>
          </p:nvPr>
        </p:nvSpPr>
        <p:spPr>
          <a:xfrm>
            <a:off x="677025" y="3176701"/>
            <a:ext cx="2341500" cy="911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GB"/>
              <a:t>With the assistance of AI and quantum computation, it is likely that we can obtain more pictures and pictures with higher resolution.</a:t>
            </a:r>
            <a:endParaRPr lang="en-GB"/>
          </a:p>
        </p:txBody>
      </p:sp>
      <p:sp>
        <p:nvSpPr>
          <p:cNvPr id="757" name="Google Shape;757;p69"/>
          <p:cNvSpPr txBox="1"/>
          <p:nvPr>
            <p:ph type="subTitle" idx="3"/>
          </p:nvPr>
        </p:nvSpPr>
        <p:spPr>
          <a:xfrm>
            <a:off x="3409000" y="3176650"/>
            <a:ext cx="2341500" cy="538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GB"/>
              <a:t>Find patterns and deepen our understanding of a typical black hole</a:t>
            </a:r>
            <a:endParaRPr lang="en-GB"/>
          </a:p>
        </p:txBody>
      </p:sp>
      <p:sp>
        <p:nvSpPr>
          <p:cNvPr id="758" name="Google Shape;758;p69"/>
          <p:cNvSpPr txBox="1"/>
          <p:nvPr>
            <p:ph type="subTitle" idx="5"/>
          </p:nvPr>
        </p:nvSpPr>
        <p:spPr>
          <a:xfrm>
            <a:off x="6130275" y="3176700"/>
            <a:ext cx="2341500" cy="538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GB"/>
              <a:t>Orbiting supermassive black holes is still a very unsolved mystery</a:t>
            </a:r>
            <a:endParaRPr lang="en-GB"/>
          </a:p>
        </p:txBody>
      </p:sp>
      <p:sp>
        <p:nvSpPr>
          <p:cNvPr id="759" name="Google Shape;759;p69"/>
          <p:cNvSpPr txBox="1"/>
          <p:nvPr>
            <p:ph type="title" idx="6"/>
          </p:nvPr>
        </p:nvSpPr>
        <p:spPr>
          <a:xfrm>
            <a:off x="804825" y="2034700"/>
            <a:ext cx="2085900" cy="597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a:t>Refining photographs</a:t>
            </a:r>
            <a:endParaRPr lang="en-GB"/>
          </a:p>
        </p:txBody>
      </p:sp>
      <p:sp>
        <p:nvSpPr>
          <p:cNvPr id="760" name="Google Shape;760;p69"/>
          <p:cNvSpPr txBox="1"/>
          <p:nvPr>
            <p:ph type="title" idx="7"/>
          </p:nvPr>
        </p:nvSpPr>
        <p:spPr>
          <a:xfrm>
            <a:off x="3403650" y="1980750"/>
            <a:ext cx="2341500" cy="597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sz="2300"/>
              <a:t>Photographing more supermassive black holes</a:t>
            </a:r>
            <a:endParaRPr sz="2300"/>
          </a:p>
        </p:txBody>
      </p:sp>
      <p:sp>
        <p:nvSpPr>
          <p:cNvPr id="761" name="Google Shape;761;p69"/>
          <p:cNvSpPr txBox="1"/>
          <p:nvPr>
            <p:ph type="title" idx="8"/>
          </p:nvPr>
        </p:nvSpPr>
        <p:spPr>
          <a:xfrm>
            <a:off x="6130275" y="1980750"/>
            <a:ext cx="2412900" cy="597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sz="2300"/>
              <a:t>Finding</a:t>
            </a:r>
            <a:r>
              <a:rPr lang="en-GB" sz="2300"/>
              <a:t> more unknown phenomena</a:t>
            </a:r>
            <a:endParaRPr sz="2300"/>
          </a:p>
        </p:txBody>
      </p:sp>
      <p:sp>
        <p:nvSpPr>
          <p:cNvPr id="762" name="Google Shape;762;p69"/>
          <p:cNvSpPr txBox="1"/>
          <p:nvPr>
            <p:ph type="title" idx="9"/>
          </p:nvPr>
        </p:nvSpPr>
        <p:spPr>
          <a:xfrm>
            <a:off x="720000" y="765200"/>
            <a:ext cx="77040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sz="2700"/>
              <a:t>What the EHT could do in the future</a:t>
            </a:r>
            <a:endParaRPr sz="270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766" name="Shape 766"/>
        <p:cNvGrpSpPr/>
        <p:nvPr/>
      </p:nvGrpSpPr>
      <p:grpSpPr>
        <a:xfrm>
          <a:off x="0" y="0"/>
          <a:ext cx="0" cy="0"/>
          <a:chOff x="0" y="0"/>
          <a:chExt cx="0" cy="0"/>
        </a:xfrm>
      </p:grpSpPr>
      <p:sp>
        <p:nvSpPr>
          <p:cNvPr id="767" name="Google Shape;767;p70"/>
          <p:cNvSpPr txBox="1"/>
          <p:nvPr>
            <p:ph type="body" idx="1"/>
          </p:nvPr>
        </p:nvSpPr>
        <p:spPr>
          <a:xfrm>
            <a:off x="713225" y="4003475"/>
            <a:ext cx="7717500" cy="605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sz="3300">
                <a:solidFill>
                  <a:schemeClr val="dk1"/>
                </a:solidFill>
              </a:rPr>
              <a:t>The future of interferometry</a:t>
            </a:r>
            <a:endParaRPr sz="3300">
              <a:solidFill>
                <a:schemeClr val="dk1"/>
              </a:solidFill>
            </a:endParaRPr>
          </a:p>
        </p:txBody>
      </p:sp>
      <p:pic>
        <p:nvPicPr>
          <p:cNvPr id="768" name="Google Shape;768;p70"/>
          <p:cNvPicPr preferRelativeResize="0"/>
          <p:nvPr/>
        </p:nvPicPr>
        <p:blipFill>
          <a:blip r:embed="rId1"/>
          <a:stretch>
            <a:fillRect/>
          </a:stretch>
        </p:blipFill>
        <p:spPr>
          <a:xfrm>
            <a:off x="857825" y="932722"/>
            <a:ext cx="7022726" cy="2786700"/>
          </a:xfrm>
          <a:prstGeom prst="rect">
            <a:avLst/>
          </a:prstGeom>
          <a:noFill/>
          <a:ln>
            <a:noFill/>
          </a:ln>
        </p:spPr>
      </p:pic>
      <p:pic>
        <p:nvPicPr>
          <p:cNvPr id="769" name="Google Shape;769;p70"/>
          <p:cNvPicPr preferRelativeResize="0"/>
          <p:nvPr/>
        </p:nvPicPr>
        <p:blipFill>
          <a:blip r:embed="rId2"/>
          <a:stretch>
            <a:fillRect/>
          </a:stretch>
        </p:blipFill>
        <p:spPr>
          <a:xfrm>
            <a:off x="1330075" y="932728"/>
            <a:ext cx="6078225" cy="2887150"/>
          </a:xfrm>
          <a:prstGeom prst="rect">
            <a:avLst/>
          </a:prstGeom>
          <a:noFill/>
          <a:ln>
            <a:noFill/>
          </a:ln>
        </p:spPr>
      </p:pic>
      <p:pic>
        <p:nvPicPr>
          <p:cNvPr id="770" name="Google Shape;770;p70"/>
          <p:cNvPicPr preferRelativeResize="0"/>
          <p:nvPr/>
        </p:nvPicPr>
        <p:blipFill>
          <a:blip r:embed="rId3"/>
          <a:stretch>
            <a:fillRect/>
          </a:stretch>
        </p:blipFill>
        <p:spPr>
          <a:xfrm>
            <a:off x="1183338" y="639950"/>
            <a:ext cx="6371675" cy="31799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768"/>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76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769"/>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77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774" name="Shape 774"/>
        <p:cNvGrpSpPr/>
        <p:nvPr/>
      </p:nvGrpSpPr>
      <p:grpSpPr>
        <a:xfrm>
          <a:off x="0" y="0"/>
          <a:ext cx="0" cy="0"/>
          <a:chOff x="0" y="0"/>
          <a:chExt cx="0" cy="0"/>
        </a:xfrm>
      </p:grpSpPr>
      <p:sp>
        <p:nvSpPr>
          <p:cNvPr id="775" name="Google Shape;775;p71"/>
          <p:cNvSpPr txBox="1"/>
          <p:nvPr>
            <p:ph type="ctrTitle" idx="4294967295"/>
          </p:nvPr>
        </p:nvSpPr>
        <p:spPr>
          <a:xfrm>
            <a:off x="859450" y="2573625"/>
            <a:ext cx="3991500" cy="841800"/>
          </a:xfrm>
          <a:prstGeom prst="rect">
            <a:avLst/>
          </a:prstGeom>
          <a:effectLst>
            <a:outerShdw blurRad="428625" dist="19050" dir="5400000" algn="bl" rotWithShape="0">
              <a:schemeClr val="accent3">
                <a:alpha val="9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GB" sz="5600"/>
              <a:t>Conclusion</a:t>
            </a:r>
            <a:endParaRPr sz="5300"/>
          </a:p>
        </p:txBody>
      </p:sp>
      <p:sp>
        <p:nvSpPr>
          <p:cNvPr id="776" name="Google Shape;776;p71"/>
          <p:cNvSpPr txBox="1"/>
          <p:nvPr>
            <p:ph type="title" idx="4294967295"/>
          </p:nvPr>
        </p:nvSpPr>
        <p:spPr>
          <a:xfrm>
            <a:off x="859450" y="1377275"/>
            <a:ext cx="1204500" cy="1061400"/>
          </a:xfrm>
          <a:prstGeom prst="rect">
            <a:avLst/>
          </a:prstGeom>
          <a:effectLst>
            <a:outerShdw blurRad="428625" dist="19050" dir="5400000" algn="bl" rotWithShape="0">
              <a:schemeClr val="accent3">
                <a:alpha val="9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GB" sz="7000"/>
              <a:t>05</a:t>
            </a:r>
            <a:endParaRPr sz="700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780" name="Shape 780"/>
        <p:cNvGrpSpPr/>
        <p:nvPr/>
      </p:nvGrpSpPr>
      <p:grpSpPr>
        <a:xfrm>
          <a:off x="0" y="0"/>
          <a:ext cx="0" cy="0"/>
          <a:chOff x="0" y="0"/>
          <a:chExt cx="0" cy="0"/>
        </a:xfrm>
      </p:grpSpPr>
      <p:sp>
        <p:nvSpPr>
          <p:cNvPr id="781" name="Google Shape;781;p72"/>
          <p:cNvSpPr txBox="1"/>
          <p:nvPr>
            <p:ph type="title"/>
          </p:nvPr>
        </p:nvSpPr>
        <p:spPr>
          <a:xfrm>
            <a:off x="713250" y="501950"/>
            <a:ext cx="77175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sz="4200"/>
              <a:t>Summary</a:t>
            </a:r>
            <a:endParaRPr sz="4200"/>
          </a:p>
        </p:txBody>
      </p:sp>
      <p:sp>
        <p:nvSpPr>
          <p:cNvPr id="782" name="Google Shape;782;p72"/>
          <p:cNvSpPr txBox="1"/>
          <p:nvPr/>
        </p:nvSpPr>
        <p:spPr>
          <a:xfrm>
            <a:off x="613225" y="1320275"/>
            <a:ext cx="7817400" cy="3397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2"/>
              </a:solidFill>
              <a:latin typeface="Barlow" panose="00000500000000000000"/>
              <a:ea typeface="Barlow" panose="00000500000000000000"/>
              <a:cs typeface="Barlow" panose="00000500000000000000"/>
              <a:sym typeface="Barlow" panose="00000500000000000000"/>
            </a:endParaRPr>
          </a:p>
        </p:txBody>
      </p:sp>
      <p:sp>
        <p:nvSpPr>
          <p:cNvPr id="783" name="Google Shape;783;p72"/>
          <p:cNvSpPr txBox="1"/>
          <p:nvPr/>
        </p:nvSpPr>
        <p:spPr>
          <a:xfrm>
            <a:off x="663175" y="1114200"/>
            <a:ext cx="7717500" cy="3397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sz="1500">
              <a:solidFill>
                <a:schemeClr val="dk1"/>
              </a:solidFill>
              <a:latin typeface="Barlow" panose="00000500000000000000"/>
              <a:ea typeface="Barlow" panose="00000500000000000000"/>
              <a:cs typeface="Barlow" panose="00000500000000000000"/>
              <a:sym typeface="Barlow" panose="00000500000000000000"/>
            </a:endParaRPr>
          </a:p>
          <a:p>
            <a:pPr marL="457200" lvl="0" indent="-323850" algn="l" rtl="0">
              <a:lnSpc>
                <a:spcPct val="115000"/>
              </a:lnSpc>
              <a:spcBef>
                <a:spcPts val="0"/>
              </a:spcBef>
              <a:spcAft>
                <a:spcPts val="0"/>
              </a:spcAft>
              <a:buClr>
                <a:schemeClr val="dk1"/>
              </a:buClr>
              <a:buSzPts val="1500"/>
              <a:buFont typeface="Barlow" panose="00000500000000000000"/>
              <a:buAutoNum type="arabicPeriod"/>
            </a:pPr>
            <a:r>
              <a:rPr lang="en-GB" sz="1500">
                <a:solidFill>
                  <a:schemeClr val="dk1"/>
                </a:solidFill>
                <a:latin typeface="Barlow" panose="00000500000000000000"/>
                <a:ea typeface="Barlow" panose="00000500000000000000"/>
                <a:cs typeface="Barlow" panose="00000500000000000000"/>
                <a:sym typeface="Barlow" panose="00000500000000000000"/>
              </a:rPr>
              <a:t>Black holes have always been difficult to observe, but by using astronomical interferometry, the EHT collaboration has discovered a way to picture them. Scientists spent half a decade on the </a:t>
            </a:r>
            <a:r>
              <a:rPr lang="en-GB" sz="1500">
                <a:solidFill>
                  <a:schemeClr val="dk1"/>
                </a:solidFill>
                <a:latin typeface="Barlow" panose="00000500000000000000"/>
                <a:ea typeface="Barlow" panose="00000500000000000000"/>
                <a:cs typeface="Barlow" panose="00000500000000000000"/>
                <a:sym typeface="Barlow" panose="00000500000000000000"/>
              </a:rPr>
              <a:t>Sagittarius A* black hole and overcomed technical problems. </a:t>
            </a:r>
            <a:endParaRPr sz="1500">
              <a:solidFill>
                <a:schemeClr val="dk1"/>
              </a:solidFill>
              <a:latin typeface="Barlow" panose="00000500000000000000"/>
              <a:ea typeface="Barlow" panose="00000500000000000000"/>
              <a:cs typeface="Barlow" panose="00000500000000000000"/>
              <a:sym typeface="Barlow" panose="00000500000000000000"/>
            </a:endParaRPr>
          </a:p>
          <a:p>
            <a:pPr marL="457200" lvl="0" indent="-323850" algn="l" rtl="0">
              <a:lnSpc>
                <a:spcPct val="115000"/>
              </a:lnSpc>
              <a:spcBef>
                <a:spcPts val="0"/>
              </a:spcBef>
              <a:spcAft>
                <a:spcPts val="0"/>
              </a:spcAft>
              <a:buClr>
                <a:schemeClr val="dk1"/>
              </a:buClr>
              <a:buSzPts val="1500"/>
              <a:buFont typeface="Barlow" panose="00000500000000000000"/>
              <a:buAutoNum type="arabicPeriod"/>
            </a:pPr>
            <a:r>
              <a:rPr lang="en-GB" sz="1500">
                <a:solidFill>
                  <a:schemeClr val="dk1"/>
                </a:solidFill>
                <a:latin typeface="Barlow" panose="00000500000000000000"/>
                <a:ea typeface="Barlow" panose="00000500000000000000"/>
                <a:cs typeface="Barlow" panose="00000500000000000000"/>
                <a:sym typeface="Barlow" panose="00000500000000000000"/>
              </a:rPr>
              <a:t>The EHT has produced images of two black holes so far: Messier 87 and Sagittarius A*. </a:t>
            </a:r>
            <a:r>
              <a:rPr lang="en-GB" sz="1500">
                <a:solidFill>
                  <a:schemeClr val="dk1"/>
                </a:solidFill>
                <a:latin typeface="Barlow" panose="00000500000000000000"/>
                <a:ea typeface="Barlow" panose="00000500000000000000"/>
                <a:cs typeface="Barlow" panose="00000500000000000000"/>
                <a:sym typeface="Barlow" panose="00000500000000000000"/>
              </a:rPr>
              <a:t>The EHT observes radio waves while the JWST mainly observes the infrared wavelength, and the EHT has higher resolution.</a:t>
            </a:r>
            <a:endParaRPr sz="1500">
              <a:solidFill>
                <a:schemeClr val="dk1"/>
              </a:solidFill>
              <a:latin typeface="Barlow" panose="00000500000000000000"/>
              <a:ea typeface="Barlow" panose="00000500000000000000"/>
              <a:cs typeface="Barlow" panose="00000500000000000000"/>
              <a:sym typeface="Barlow" panose="00000500000000000000"/>
            </a:endParaRPr>
          </a:p>
          <a:p>
            <a:pPr marL="457200" lvl="0" indent="-323850" algn="l" rtl="0">
              <a:lnSpc>
                <a:spcPct val="115000"/>
              </a:lnSpc>
              <a:spcBef>
                <a:spcPts val="0"/>
              </a:spcBef>
              <a:spcAft>
                <a:spcPts val="0"/>
              </a:spcAft>
              <a:buClr>
                <a:schemeClr val="dk1"/>
              </a:buClr>
              <a:buSzPts val="1500"/>
              <a:buFont typeface="Barlow" panose="00000500000000000000"/>
              <a:buAutoNum type="arabicPeriod"/>
            </a:pPr>
            <a:r>
              <a:rPr lang="en-GB" sz="1500">
                <a:solidFill>
                  <a:schemeClr val="dk1"/>
                </a:solidFill>
                <a:latin typeface="Barlow" panose="00000500000000000000"/>
                <a:ea typeface="Barlow" panose="00000500000000000000"/>
                <a:cs typeface="Barlow" panose="00000500000000000000"/>
                <a:sym typeface="Barlow" panose="00000500000000000000"/>
              </a:rPr>
              <a:t>The EHT image prove the general relativity theory from several different aspects: shadow size, shadow shape, the brightness </a:t>
            </a:r>
            <a:r>
              <a:rPr lang="en-GB" sz="1500">
                <a:solidFill>
                  <a:schemeClr val="dk1"/>
                </a:solidFill>
                <a:latin typeface="Barlow" panose="00000500000000000000"/>
                <a:ea typeface="Barlow" panose="00000500000000000000"/>
                <a:cs typeface="Barlow" panose="00000500000000000000"/>
                <a:sym typeface="Barlow" panose="00000500000000000000"/>
              </a:rPr>
              <a:t>asymmetry</a:t>
            </a:r>
            <a:r>
              <a:rPr lang="en-GB" sz="1500">
                <a:solidFill>
                  <a:schemeClr val="dk1"/>
                </a:solidFill>
                <a:latin typeface="Barlow" panose="00000500000000000000"/>
                <a:ea typeface="Barlow" panose="00000500000000000000"/>
                <a:cs typeface="Barlow" panose="00000500000000000000"/>
                <a:sym typeface="Barlow" panose="00000500000000000000"/>
              </a:rPr>
              <a:t> of the photon ring and the plasma spinning around it, and the non-changing radius-mass relationship</a:t>
            </a:r>
            <a:endParaRPr sz="1500">
              <a:solidFill>
                <a:schemeClr val="dk1"/>
              </a:solidFill>
              <a:latin typeface="Barlow" panose="00000500000000000000"/>
              <a:ea typeface="Barlow" panose="00000500000000000000"/>
              <a:cs typeface="Barlow" panose="00000500000000000000"/>
              <a:sym typeface="Barlow" panose="00000500000000000000"/>
            </a:endParaRPr>
          </a:p>
          <a:p>
            <a:pPr marL="457200" lvl="0" indent="-323850" algn="l" rtl="0">
              <a:lnSpc>
                <a:spcPct val="115000"/>
              </a:lnSpc>
              <a:spcBef>
                <a:spcPts val="0"/>
              </a:spcBef>
              <a:spcAft>
                <a:spcPts val="0"/>
              </a:spcAft>
              <a:buClr>
                <a:schemeClr val="dk1"/>
              </a:buClr>
              <a:buSzPts val="1500"/>
              <a:buFont typeface="Barlow" panose="00000500000000000000"/>
              <a:buAutoNum type="arabicPeriod"/>
            </a:pPr>
            <a:r>
              <a:rPr lang="en-GB" sz="1500">
                <a:solidFill>
                  <a:schemeClr val="dk1"/>
                </a:solidFill>
                <a:latin typeface="Barlow" panose="00000500000000000000"/>
                <a:ea typeface="Barlow" panose="00000500000000000000"/>
                <a:cs typeface="Barlow" panose="00000500000000000000"/>
                <a:sym typeface="Barlow" panose="00000500000000000000"/>
              </a:rPr>
              <a:t>Interferometers are proved to be very useful, being more accurate, far reaching and clear</a:t>
            </a:r>
            <a:endParaRPr sz="1500">
              <a:solidFill>
                <a:schemeClr val="dk1"/>
              </a:solidFill>
              <a:latin typeface="Barlow" panose="00000500000000000000"/>
              <a:ea typeface="Barlow" panose="00000500000000000000"/>
              <a:cs typeface="Barlow" panose="00000500000000000000"/>
              <a:sym typeface="Barlow" panose="00000500000000000000"/>
            </a:endParaRPr>
          </a:p>
          <a:p>
            <a:pPr marL="0" lvl="0" indent="0" algn="l" rtl="0">
              <a:lnSpc>
                <a:spcPct val="115000"/>
              </a:lnSpc>
              <a:spcBef>
                <a:spcPts val="0"/>
              </a:spcBef>
              <a:spcAft>
                <a:spcPts val="0"/>
              </a:spcAft>
              <a:buNone/>
            </a:pPr>
            <a:endParaRPr sz="1700">
              <a:solidFill>
                <a:schemeClr val="dk1"/>
              </a:solidFill>
              <a:latin typeface="Barlow" panose="00000500000000000000"/>
              <a:ea typeface="Barlow" panose="00000500000000000000"/>
              <a:cs typeface="Barlow" panose="00000500000000000000"/>
              <a:sym typeface="Barlow" panose="00000500000000000000"/>
            </a:endParaRPr>
          </a:p>
          <a:p>
            <a:pPr marL="0" lvl="0" indent="0" algn="l" rtl="0">
              <a:lnSpc>
                <a:spcPct val="115000"/>
              </a:lnSpc>
              <a:spcBef>
                <a:spcPts val="0"/>
              </a:spcBef>
              <a:spcAft>
                <a:spcPts val="0"/>
              </a:spcAft>
              <a:buNone/>
            </a:pPr>
            <a:endParaRPr sz="1700">
              <a:solidFill>
                <a:schemeClr val="dk1"/>
              </a:solidFill>
              <a:latin typeface="Barlow" panose="00000500000000000000"/>
              <a:ea typeface="Barlow" panose="00000500000000000000"/>
              <a:cs typeface="Barlow" panose="00000500000000000000"/>
              <a:sym typeface="Barlow" panose="0000050000000000000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510" name="Shape 510"/>
        <p:cNvGrpSpPr/>
        <p:nvPr/>
      </p:nvGrpSpPr>
      <p:grpSpPr>
        <a:xfrm>
          <a:off x="0" y="0"/>
          <a:ext cx="0" cy="0"/>
          <a:chOff x="0" y="0"/>
          <a:chExt cx="0" cy="0"/>
        </a:xfrm>
      </p:grpSpPr>
      <p:sp>
        <p:nvSpPr>
          <p:cNvPr id="511" name="Google Shape;511;p46"/>
          <p:cNvSpPr txBox="1"/>
          <p:nvPr>
            <p:ph type="ctrTitle"/>
          </p:nvPr>
        </p:nvSpPr>
        <p:spPr>
          <a:xfrm>
            <a:off x="713225" y="2393000"/>
            <a:ext cx="3184500" cy="841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a:t>Black holes and the EHT</a:t>
            </a:r>
            <a:endParaRPr lang="en-GB"/>
          </a:p>
        </p:txBody>
      </p:sp>
      <p:sp>
        <p:nvSpPr>
          <p:cNvPr id="512" name="Google Shape;512;p46"/>
          <p:cNvSpPr txBox="1"/>
          <p:nvPr>
            <p:ph type="title" idx="2"/>
          </p:nvPr>
        </p:nvSpPr>
        <p:spPr>
          <a:xfrm>
            <a:off x="713225" y="978575"/>
            <a:ext cx="1230900" cy="1061400"/>
          </a:xfrm>
          <a:prstGeom prst="rect">
            <a:avLst/>
          </a:prstGeom>
        </p:spPr>
        <p:txBody>
          <a:bodyPr spcFirstLastPara="1" wrap="square" lIns="91425" tIns="91425" rIns="91425" bIns="91425" anchor="ctr" anchorCtr="0">
            <a:noAutofit/>
          </a:bodyPr>
          <a:lstStyle/>
          <a:p>
            <a:pPr marL="0" lvl="0" indent="0" algn="l" rtl="0">
              <a:spcBef>
                <a:spcPts val="0"/>
              </a:spcBef>
              <a:spcAft>
                <a:spcPts val="1200"/>
              </a:spcAft>
              <a:buNone/>
            </a:pPr>
            <a:r>
              <a:rPr lang="en-GB"/>
              <a:t>1.</a:t>
            </a:r>
            <a:endParaRPr lang="en-GB"/>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787" name="Shape 787"/>
        <p:cNvGrpSpPr/>
        <p:nvPr/>
      </p:nvGrpSpPr>
      <p:grpSpPr>
        <a:xfrm>
          <a:off x="0" y="0"/>
          <a:ext cx="0" cy="0"/>
          <a:chOff x="0" y="0"/>
          <a:chExt cx="0" cy="0"/>
        </a:xfrm>
      </p:grpSpPr>
      <p:sp>
        <p:nvSpPr>
          <p:cNvPr id="788" name="Google Shape;788;p73"/>
          <p:cNvSpPr txBox="1"/>
          <p:nvPr>
            <p:ph type="title"/>
          </p:nvPr>
        </p:nvSpPr>
        <p:spPr>
          <a:xfrm>
            <a:off x="2499600" y="396425"/>
            <a:ext cx="4144800" cy="831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sz="7200" b="1">
                <a:latin typeface="Darker Grotesque"/>
                <a:ea typeface="Darker Grotesque"/>
                <a:cs typeface="Darker Grotesque"/>
                <a:sym typeface="Darker Grotesque"/>
              </a:rPr>
              <a:t>Questions</a:t>
            </a:r>
            <a:r>
              <a:rPr lang="en-GB" sz="6400" b="1">
                <a:latin typeface="Darker Grotesque"/>
                <a:ea typeface="Darker Grotesque"/>
                <a:cs typeface="Darker Grotesque"/>
                <a:sym typeface="Darker Grotesque"/>
              </a:rPr>
              <a:t>?</a:t>
            </a:r>
            <a:endParaRPr sz="6400" b="1">
              <a:latin typeface="Darker Grotesque"/>
              <a:ea typeface="Darker Grotesque"/>
              <a:cs typeface="Darker Grotesque"/>
              <a:sym typeface="Darker Grotesque"/>
            </a:endParaRPr>
          </a:p>
        </p:txBody>
      </p:sp>
      <p:pic>
        <p:nvPicPr>
          <p:cNvPr id="789" name="Google Shape;789;p73"/>
          <p:cNvPicPr preferRelativeResize="0"/>
          <p:nvPr/>
        </p:nvPicPr>
        <p:blipFill>
          <a:blip r:embed="rId1"/>
          <a:stretch>
            <a:fillRect/>
          </a:stretch>
        </p:blipFill>
        <p:spPr>
          <a:xfrm>
            <a:off x="4498675" y="1228325"/>
            <a:ext cx="4144875" cy="3098301"/>
          </a:xfrm>
          <a:prstGeom prst="rect">
            <a:avLst/>
          </a:prstGeom>
          <a:noFill/>
          <a:ln>
            <a:noFill/>
          </a:ln>
        </p:spPr>
      </p:pic>
      <p:pic>
        <p:nvPicPr>
          <p:cNvPr id="790" name="Google Shape;790;p73"/>
          <p:cNvPicPr preferRelativeResize="0"/>
          <p:nvPr/>
        </p:nvPicPr>
        <p:blipFill>
          <a:blip r:embed="rId2"/>
          <a:stretch>
            <a:fillRect/>
          </a:stretch>
        </p:blipFill>
        <p:spPr>
          <a:xfrm>
            <a:off x="794100" y="1228325"/>
            <a:ext cx="3380250" cy="3380250"/>
          </a:xfrm>
          <a:prstGeom prst="rect">
            <a:avLst/>
          </a:prstGeom>
          <a:noFill/>
          <a:ln>
            <a:noFill/>
          </a:ln>
        </p:spPr>
      </p:pic>
      <p:pic>
        <p:nvPicPr>
          <p:cNvPr id="791" name="Google Shape;791;p73"/>
          <p:cNvPicPr preferRelativeResize="0"/>
          <p:nvPr/>
        </p:nvPicPr>
        <p:blipFill>
          <a:blip r:embed="rId3"/>
          <a:stretch>
            <a:fillRect/>
          </a:stretch>
        </p:blipFill>
        <p:spPr>
          <a:xfrm>
            <a:off x="3348600" y="2696700"/>
            <a:ext cx="2446801" cy="2446799"/>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795" name="Shape 795"/>
        <p:cNvGrpSpPr/>
        <p:nvPr/>
      </p:nvGrpSpPr>
      <p:grpSpPr>
        <a:xfrm>
          <a:off x="0" y="0"/>
          <a:ext cx="0" cy="0"/>
          <a:chOff x="0" y="0"/>
          <a:chExt cx="0" cy="0"/>
        </a:xfrm>
      </p:grpSpPr>
      <p:sp>
        <p:nvSpPr>
          <p:cNvPr id="796" name="Google Shape;796;p74"/>
          <p:cNvSpPr txBox="1"/>
          <p:nvPr/>
        </p:nvSpPr>
        <p:spPr>
          <a:xfrm>
            <a:off x="613225" y="1320275"/>
            <a:ext cx="7817400" cy="3397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2"/>
              </a:solidFill>
              <a:latin typeface="Barlow" panose="00000500000000000000"/>
              <a:ea typeface="Barlow" panose="00000500000000000000"/>
              <a:cs typeface="Barlow" panose="00000500000000000000"/>
              <a:sym typeface="Barlow" panose="00000500000000000000"/>
            </a:endParaRPr>
          </a:p>
        </p:txBody>
      </p:sp>
      <p:sp>
        <p:nvSpPr>
          <p:cNvPr id="797" name="Google Shape;797;p74"/>
          <p:cNvSpPr txBox="1"/>
          <p:nvPr>
            <p:ph type="title"/>
          </p:nvPr>
        </p:nvSpPr>
        <p:spPr>
          <a:xfrm>
            <a:off x="454825" y="704600"/>
            <a:ext cx="6648000" cy="1129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sz="7200"/>
              <a:t>Thank you for listening!</a:t>
            </a:r>
            <a:endParaRPr sz="7200"/>
          </a:p>
        </p:txBody>
      </p:sp>
      <p:pic>
        <p:nvPicPr>
          <p:cNvPr id="798" name="Google Shape;798;p74"/>
          <p:cNvPicPr preferRelativeResize="0"/>
          <p:nvPr/>
        </p:nvPicPr>
        <p:blipFill>
          <a:blip r:embed="rId1"/>
          <a:stretch>
            <a:fillRect/>
          </a:stretch>
        </p:blipFill>
        <p:spPr>
          <a:xfrm>
            <a:off x="4240825" y="1703375"/>
            <a:ext cx="4388525" cy="2716475"/>
          </a:xfrm>
          <a:prstGeom prst="rect">
            <a:avLst/>
          </a:prstGeom>
          <a:noFill/>
          <a:ln>
            <a:noFill/>
          </a:ln>
        </p:spPr>
      </p:pic>
      <p:pic>
        <p:nvPicPr>
          <p:cNvPr id="799" name="Google Shape;799;p74"/>
          <p:cNvPicPr preferRelativeResize="0"/>
          <p:nvPr/>
        </p:nvPicPr>
        <p:blipFill rotWithShape="1">
          <a:blip r:embed="rId2"/>
          <a:srcRect t="10736" b="11235"/>
          <a:stretch>
            <a:fillRect/>
          </a:stretch>
        </p:blipFill>
        <p:spPr>
          <a:xfrm>
            <a:off x="613225" y="2360200"/>
            <a:ext cx="3258585" cy="262742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803" name="Shape 803"/>
        <p:cNvGrpSpPr/>
        <p:nvPr/>
      </p:nvGrpSpPr>
      <p:grpSpPr>
        <a:xfrm>
          <a:off x="0" y="0"/>
          <a:ext cx="0" cy="0"/>
          <a:chOff x="0" y="0"/>
          <a:chExt cx="0" cy="0"/>
        </a:xfrm>
      </p:grpSpPr>
      <p:sp>
        <p:nvSpPr>
          <p:cNvPr id="804" name="Google Shape;804;p75"/>
          <p:cNvSpPr txBox="1"/>
          <p:nvPr>
            <p:ph type="title"/>
          </p:nvPr>
        </p:nvSpPr>
        <p:spPr>
          <a:xfrm>
            <a:off x="713250" y="667800"/>
            <a:ext cx="77175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sz="3700"/>
              <a:t>Bibliography</a:t>
            </a:r>
            <a:endParaRPr sz="3700"/>
          </a:p>
        </p:txBody>
      </p:sp>
      <p:sp>
        <p:nvSpPr>
          <p:cNvPr id="805" name="Google Shape;805;p75"/>
          <p:cNvSpPr txBox="1"/>
          <p:nvPr>
            <p:ph type="body" idx="1"/>
          </p:nvPr>
        </p:nvSpPr>
        <p:spPr>
          <a:xfrm>
            <a:off x="646575" y="1240500"/>
            <a:ext cx="7717500" cy="2263500"/>
          </a:xfrm>
          <a:prstGeom prst="rect">
            <a:avLst/>
          </a:prstGeom>
        </p:spPr>
        <p:txBody>
          <a:bodyPr spcFirstLastPara="1" wrap="square" lIns="91425" tIns="91425" rIns="91425" bIns="91425" anchor="t" anchorCtr="0">
            <a:noAutofit/>
          </a:bodyPr>
          <a:lstStyle/>
          <a:p>
            <a:pPr marL="0" lvl="0" indent="0" algn="l" rtl="0">
              <a:lnSpc>
                <a:spcPct val="115000"/>
              </a:lnSpc>
              <a:spcBef>
                <a:spcPts val="600"/>
              </a:spcBef>
              <a:spcAft>
                <a:spcPts val="0"/>
              </a:spcAft>
              <a:buNone/>
            </a:pPr>
            <a:r>
              <a:rPr lang="en-GB" sz="1000" u="sng">
                <a:solidFill>
                  <a:schemeClr val="dk1"/>
                </a:solidFill>
                <a:latin typeface="Darker Grotesque"/>
                <a:ea typeface="Darker Grotesque"/>
                <a:cs typeface="Darker Grotesque"/>
                <a:sym typeface="Darker Grotesque"/>
                <a:hlinkClick r:id="rId1"/>
              </a:rPr>
              <a:t>https://www.space.com/event-horizon-telescope</a:t>
            </a:r>
            <a:endParaRPr sz="1000">
              <a:solidFill>
                <a:schemeClr val="dk1"/>
              </a:solidFill>
              <a:latin typeface="Darker Grotesque"/>
              <a:ea typeface="Darker Grotesque"/>
              <a:cs typeface="Darker Grotesque"/>
              <a:sym typeface="Darker Grotesque"/>
            </a:endParaRPr>
          </a:p>
          <a:p>
            <a:pPr marL="0" lvl="0" indent="0" algn="l" rtl="0">
              <a:lnSpc>
                <a:spcPct val="115000"/>
              </a:lnSpc>
              <a:spcBef>
                <a:spcPts val="600"/>
              </a:spcBef>
              <a:spcAft>
                <a:spcPts val="0"/>
              </a:spcAft>
              <a:buNone/>
            </a:pPr>
            <a:r>
              <a:rPr lang="en-GB" sz="1000" u="sng">
                <a:solidFill>
                  <a:schemeClr val="dk1"/>
                </a:solidFill>
                <a:latin typeface="Darker Grotesque"/>
                <a:ea typeface="Darker Grotesque"/>
                <a:cs typeface="Darker Grotesque"/>
                <a:sym typeface="Darker Grotesque"/>
                <a:hlinkClick r:id="rId2"/>
              </a:rPr>
              <a:t>https://www.space.com/sagittarius-a</a:t>
            </a:r>
            <a:endParaRPr sz="1000">
              <a:solidFill>
                <a:schemeClr val="dk1"/>
              </a:solidFill>
              <a:latin typeface="Darker Grotesque"/>
              <a:ea typeface="Darker Grotesque"/>
              <a:cs typeface="Darker Grotesque"/>
              <a:sym typeface="Darker Grotesque"/>
            </a:endParaRPr>
          </a:p>
          <a:p>
            <a:pPr marL="0" lvl="0" indent="0" algn="l" rtl="0">
              <a:lnSpc>
                <a:spcPct val="115000"/>
              </a:lnSpc>
              <a:spcBef>
                <a:spcPts val="600"/>
              </a:spcBef>
              <a:spcAft>
                <a:spcPts val="0"/>
              </a:spcAft>
              <a:buNone/>
            </a:pPr>
            <a:r>
              <a:rPr lang="en-GB" sz="1000" u="sng">
                <a:solidFill>
                  <a:schemeClr val="dk1"/>
                </a:solidFill>
                <a:latin typeface="Darker Grotesque"/>
                <a:ea typeface="Darker Grotesque"/>
                <a:cs typeface="Darker Grotesque"/>
                <a:sym typeface="Darker Grotesque"/>
                <a:hlinkClick r:id="rId3"/>
              </a:rPr>
              <a:t>https://www.space.com/first-black-hole-photo-by-event-horizon-telescope.html</a:t>
            </a:r>
            <a:endParaRPr sz="1000">
              <a:solidFill>
                <a:schemeClr val="dk1"/>
              </a:solidFill>
              <a:latin typeface="Darker Grotesque"/>
              <a:ea typeface="Darker Grotesque"/>
              <a:cs typeface="Darker Grotesque"/>
              <a:sym typeface="Darker Grotesque"/>
            </a:endParaRPr>
          </a:p>
          <a:p>
            <a:pPr marL="0" lvl="0" indent="0" algn="l" rtl="0">
              <a:lnSpc>
                <a:spcPct val="115000"/>
              </a:lnSpc>
              <a:spcBef>
                <a:spcPts val="600"/>
              </a:spcBef>
              <a:spcAft>
                <a:spcPts val="0"/>
              </a:spcAft>
              <a:buNone/>
            </a:pPr>
            <a:r>
              <a:rPr lang="en-GB" sz="1000" u="sng">
                <a:solidFill>
                  <a:schemeClr val="dk1"/>
                </a:solidFill>
                <a:latin typeface="Darker Grotesque"/>
                <a:ea typeface="Darker Grotesque"/>
                <a:cs typeface="Darker Grotesque"/>
                <a:sym typeface="Darker Grotesque"/>
                <a:hlinkClick r:id="rId4"/>
              </a:rPr>
              <a:t>https://cfa.harvard.edu/facilities-technology/telescopes-instruments/event-horizon-telescope-eht#:~:text=Founded%20by%20Shep%20Doeleman%20at,of%20the%20 nearby%20galaxy%20M87</a:t>
            </a:r>
            <a:r>
              <a:rPr lang="en-GB" sz="1000">
                <a:solidFill>
                  <a:schemeClr val="dk1"/>
                </a:solidFill>
                <a:latin typeface="Darker Grotesque"/>
                <a:ea typeface="Darker Grotesque"/>
                <a:cs typeface="Darker Grotesque"/>
                <a:sym typeface="Darker Grotesque"/>
              </a:rPr>
              <a:t>.</a:t>
            </a:r>
            <a:endParaRPr sz="1000">
              <a:solidFill>
                <a:schemeClr val="dk1"/>
              </a:solidFill>
              <a:latin typeface="Darker Grotesque"/>
              <a:ea typeface="Darker Grotesque"/>
              <a:cs typeface="Darker Grotesque"/>
              <a:sym typeface="Darker Grotesque"/>
            </a:endParaRPr>
          </a:p>
          <a:p>
            <a:pPr marL="0" lvl="0" indent="0" algn="l" rtl="0">
              <a:lnSpc>
                <a:spcPct val="115000"/>
              </a:lnSpc>
              <a:spcBef>
                <a:spcPts val="600"/>
              </a:spcBef>
              <a:spcAft>
                <a:spcPts val="0"/>
              </a:spcAft>
              <a:buNone/>
            </a:pPr>
            <a:r>
              <a:rPr lang="en-GB" sz="1000" u="sng">
                <a:solidFill>
                  <a:schemeClr val="dk1"/>
                </a:solidFill>
                <a:latin typeface="Darker Grotesque"/>
                <a:ea typeface="Darker Grotesque"/>
                <a:cs typeface="Darker Grotesque"/>
                <a:sym typeface="Darker Grotesque"/>
                <a:hlinkClick r:id="rId5"/>
              </a:rPr>
              <a:t>https://eventhorizontelescope.org/</a:t>
            </a:r>
            <a:endParaRPr sz="1000">
              <a:solidFill>
                <a:schemeClr val="dk1"/>
              </a:solidFill>
              <a:latin typeface="Darker Grotesque"/>
              <a:ea typeface="Darker Grotesque"/>
              <a:cs typeface="Darker Grotesque"/>
              <a:sym typeface="Darker Grotesque"/>
            </a:endParaRPr>
          </a:p>
          <a:p>
            <a:pPr marL="0" lvl="0" indent="0" algn="l" rtl="0">
              <a:lnSpc>
                <a:spcPct val="115000"/>
              </a:lnSpc>
              <a:spcBef>
                <a:spcPts val="600"/>
              </a:spcBef>
              <a:spcAft>
                <a:spcPts val="0"/>
              </a:spcAft>
              <a:buNone/>
            </a:pPr>
            <a:r>
              <a:rPr lang="en-GB" sz="1000" u="sng">
                <a:solidFill>
                  <a:schemeClr val="dk1"/>
                </a:solidFill>
                <a:latin typeface="Darker Grotesque"/>
                <a:ea typeface="Darker Grotesque"/>
                <a:cs typeface="Darker Grotesque"/>
                <a:sym typeface="Darker Grotesque"/>
                <a:hlinkClick r:id="rId6"/>
              </a:rPr>
              <a:t>https://www.astronomy.com/science/how-did-astronomers-take-a-picture-of-our-galaxys-supermassive-black-hole/#:~:text=The%20Event%20Horizon%20Telescope%20</a:t>
            </a:r>
            <a:r>
              <a:rPr lang="en-GB" sz="1000">
                <a:solidFill>
                  <a:schemeClr val="dk1"/>
                </a:solidFill>
                <a:latin typeface="Darker Grotesque"/>
                <a:ea typeface="Darker Grotesque"/>
                <a:cs typeface="Darker Grotesque"/>
                <a:sym typeface="Darker Grotesque"/>
              </a:rPr>
              <a:t>(EHT,%2C%20on%20May%2012%2C%202022.</a:t>
            </a:r>
            <a:endParaRPr sz="1000">
              <a:solidFill>
                <a:schemeClr val="dk1"/>
              </a:solidFill>
              <a:latin typeface="Darker Grotesque"/>
              <a:ea typeface="Darker Grotesque"/>
              <a:cs typeface="Darker Grotesque"/>
              <a:sym typeface="Darker Grotesque"/>
            </a:endParaRPr>
          </a:p>
          <a:p>
            <a:pPr marL="0" lvl="0" indent="0" algn="l" rtl="0">
              <a:lnSpc>
                <a:spcPct val="115000"/>
              </a:lnSpc>
              <a:spcBef>
                <a:spcPts val="600"/>
              </a:spcBef>
              <a:spcAft>
                <a:spcPts val="0"/>
              </a:spcAft>
              <a:buNone/>
            </a:pPr>
            <a:r>
              <a:rPr lang="en-GB" sz="1000" u="sng">
                <a:solidFill>
                  <a:schemeClr val="dk1"/>
                </a:solidFill>
                <a:latin typeface="Darker Grotesque"/>
                <a:ea typeface="Darker Grotesque"/>
                <a:cs typeface="Darker Grotesque"/>
                <a:sym typeface="Darker Grotesque"/>
                <a:hlinkClick r:id="rId7"/>
              </a:rPr>
              <a:t>https://www.space.com/event-horizon-telescope.html#:~:text=JWST%20observes%20in%20the%20micrometer,4000%20sharper%20than%20the%20JWST</a:t>
            </a:r>
            <a:r>
              <a:rPr lang="en-GB" sz="1000">
                <a:solidFill>
                  <a:schemeClr val="dk1"/>
                </a:solidFill>
                <a:latin typeface="Darker Grotesque"/>
                <a:ea typeface="Darker Grotesque"/>
                <a:cs typeface="Darker Grotesque"/>
                <a:sym typeface="Darker Grotesque"/>
              </a:rPr>
              <a:t>. </a:t>
            </a:r>
            <a:endParaRPr sz="1000">
              <a:solidFill>
                <a:schemeClr val="dk1"/>
              </a:solidFill>
              <a:latin typeface="Darker Grotesque"/>
              <a:ea typeface="Darker Grotesque"/>
              <a:cs typeface="Darker Grotesque"/>
              <a:sym typeface="Darker Grotesque"/>
            </a:endParaRPr>
          </a:p>
          <a:p>
            <a:pPr marL="0" lvl="0" indent="0" algn="l" rtl="0">
              <a:lnSpc>
                <a:spcPct val="115000"/>
              </a:lnSpc>
              <a:spcBef>
                <a:spcPts val="600"/>
              </a:spcBef>
              <a:spcAft>
                <a:spcPts val="0"/>
              </a:spcAft>
              <a:buNone/>
            </a:pPr>
            <a:r>
              <a:rPr lang="en-GB" sz="1000" u="sng">
                <a:solidFill>
                  <a:schemeClr val="dk1"/>
                </a:solidFill>
                <a:latin typeface="Darker Grotesque"/>
                <a:ea typeface="Darker Grotesque"/>
                <a:cs typeface="Darker Grotesque"/>
                <a:sym typeface="Darker Grotesque"/>
                <a:hlinkClick r:id="rId8"/>
              </a:rPr>
              <a:t>https://pubs.aip.org/physicstoday/article/71/4/70/935308/Imaging-black-holesThe-Event-Horizon-Telescope</a:t>
            </a:r>
            <a:endParaRPr sz="1000">
              <a:solidFill>
                <a:schemeClr val="dk1"/>
              </a:solidFill>
              <a:latin typeface="Darker Grotesque"/>
              <a:ea typeface="Darker Grotesque"/>
              <a:cs typeface="Darker Grotesque"/>
              <a:sym typeface="Darker Grotesque"/>
            </a:endParaRPr>
          </a:p>
          <a:p>
            <a:pPr marL="0" lvl="0" indent="0" algn="l" rtl="0">
              <a:lnSpc>
                <a:spcPct val="115000"/>
              </a:lnSpc>
              <a:spcBef>
                <a:spcPts val="600"/>
              </a:spcBef>
              <a:spcAft>
                <a:spcPts val="0"/>
              </a:spcAft>
              <a:buNone/>
            </a:pPr>
            <a:r>
              <a:rPr lang="en-GB" sz="1000" u="sng">
                <a:solidFill>
                  <a:schemeClr val="hlink"/>
                </a:solidFill>
                <a:latin typeface="Darker Grotesque"/>
                <a:ea typeface="Darker Grotesque"/>
                <a:cs typeface="Darker Grotesque"/>
                <a:sym typeface="Darker Grotesque"/>
                <a:hlinkClick r:id="rId8"/>
              </a:rPr>
              <a:t>https://pubs.aip.org/physicstoday/article/71/4/70/935308/Imaging-black-holesThe-Event-Horizon-Telescope</a:t>
            </a:r>
            <a:endParaRPr sz="1000">
              <a:solidFill>
                <a:srgbClr val="0000FF"/>
              </a:solidFill>
              <a:latin typeface="Darker Grotesque"/>
              <a:ea typeface="Darker Grotesque"/>
              <a:cs typeface="Darker Grotesque"/>
              <a:sym typeface="Darker Grotesque"/>
            </a:endParaRPr>
          </a:p>
          <a:p>
            <a:pPr marL="0" lvl="0" indent="0" algn="l" rtl="0">
              <a:lnSpc>
                <a:spcPct val="115000"/>
              </a:lnSpc>
              <a:spcBef>
                <a:spcPts val="600"/>
              </a:spcBef>
              <a:spcAft>
                <a:spcPts val="0"/>
              </a:spcAft>
              <a:buNone/>
            </a:pPr>
            <a:r>
              <a:rPr lang="en-GB" sz="1000" u="sng">
                <a:solidFill>
                  <a:schemeClr val="hlink"/>
                </a:solidFill>
                <a:latin typeface="Darker Grotesque"/>
                <a:ea typeface="Darker Grotesque"/>
                <a:cs typeface="Darker Grotesque"/>
                <a:sym typeface="Darker Grotesque"/>
                <a:hlinkClick r:id="rId9"/>
              </a:rPr>
              <a:t>https://www.quantamagazine.org/what-the-sight-of-a-black-hole-means-to-a-black-hole-physicist-20190410/#comments</a:t>
            </a:r>
            <a:endParaRPr sz="1000">
              <a:solidFill>
                <a:srgbClr val="0000FF"/>
              </a:solidFill>
              <a:latin typeface="Darker Grotesque"/>
              <a:ea typeface="Darker Grotesque"/>
              <a:cs typeface="Darker Grotesque"/>
              <a:sym typeface="Darker Grotesque"/>
            </a:endParaRPr>
          </a:p>
          <a:p>
            <a:pPr marL="0" lvl="0" indent="0" algn="l" rtl="0">
              <a:lnSpc>
                <a:spcPct val="115000"/>
              </a:lnSpc>
              <a:spcBef>
                <a:spcPts val="600"/>
              </a:spcBef>
              <a:spcAft>
                <a:spcPts val="0"/>
              </a:spcAft>
              <a:buNone/>
            </a:pPr>
            <a:r>
              <a:rPr lang="en-GB" sz="1000" u="sng">
                <a:solidFill>
                  <a:schemeClr val="hlink"/>
                </a:solidFill>
                <a:latin typeface="Darker Grotesque"/>
                <a:ea typeface="Darker Grotesque"/>
                <a:cs typeface="Darker Grotesque"/>
                <a:sym typeface="Darker Grotesque"/>
                <a:hlinkClick r:id="rId10"/>
              </a:rPr>
              <a:t>https://www.aanda.org/articles/aa/full_html/2024/01/aa47932-23/aa47932-23.html</a:t>
            </a:r>
            <a:endParaRPr sz="1000">
              <a:solidFill>
                <a:srgbClr val="0000FF"/>
              </a:solidFill>
              <a:latin typeface="Darker Grotesque"/>
              <a:ea typeface="Darker Grotesque"/>
              <a:cs typeface="Darker Grotesque"/>
              <a:sym typeface="Darker Grotesque"/>
            </a:endParaRPr>
          </a:p>
          <a:p>
            <a:pPr marL="0" lvl="0" indent="0" algn="l" rtl="0">
              <a:lnSpc>
                <a:spcPct val="115000"/>
              </a:lnSpc>
              <a:spcBef>
                <a:spcPts val="600"/>
              </a:spcBef>
              <a:spcAft>
                <a:spcPts val="0"/>
              </a:spcAft>
              <a:buNone/>
            </a:pPr>
            <a:r>
              <a:rPr lang="en-GB" sz="1000" u="sng">
                <a:solidFill>
                  <a:schemeClr val="hlink"/>
                </a:solidFill>
                <a:latin typeface="Darker Grotesque"/>
                <a:ea typeface="Darker Grotesque"/>
                <a:cs typeface="Darker Grotesque"/>
                <a:sym typeface="Darker Grotesque"/>
                <a:hlinkClick r:id="rId11"/>
              </a:rPr>
              <a:t>https://mediaenviron.org/article/88163-the-cartographic-impulse-and-its-epistemic-gains-in-the-process-of-iteratively-mapping-m87-s-black-hole</a:t>
            </a:r>
            <a:endParaRPr sz="1000">
              <a:solidFill>
                <a:srgbClr val="0000FF"/>
              </a:solidFill>
              <a:latin typeface="Darker Grotesque"/>
              <a:ea typeface="Darker Grotesque"/>
              <a:cs typeface="Darker Grotesque"/>
              <a:sym typeface="Darker Grotesque"/>
            </a:endParaRPr>
          </a:p>
          <a:p>
            <a:pPr marL="0" lvl="0" indent="0" algn="l" rtl="0">
              <a:lnSpc>
                <a:spcPct val="115000"/>
              </a:lnSpc>
              <a:spcBef>
                <a:spcPts val="600"/>
              </a:spcBef>
              <a:spcAft>
                <a:spcPts val="0"/>
              </a:spcAft>
              <a:buNone/>
            </a:pPr>
            <a:r>
              <a:rPr lang="en-GB">
                <a:solidFill>
                  <a:srgbClr val="0000FF"/>
                </a:solidFill>
              </a:rPr>
              <a:t> </a:t>
            </a:r>
            <a:endParaRPr>
              <a:solidFill>
                <a:srgbClr val="0000FF"/>
              </a:solidFill>
            </a:endParaRPr>
          </a:p>
          <a:p>
            <a:pPr marL="0" lvl="0" indent="0" algn="l" rtl="0">
              <a:lnSpc>
                <a:spcPct val="115000"/>
              </a:lnSpc>
              <a:spcBef>
                <a:spcPts val="600"/>
              </a:spcBef>
              <a:spcAft>
                <a:spcPts val="0"/>
              </a:spcAft>
              <a:buNone/>
            </a:pPr>
            <a:endParaRPr>
              <a:solidFill>
                <a:srgbClr val="0000FF"/>
              </a:solidFill>
            </a:endParaRPr>
          </a:p>
          <a:p>
            <a:pPr marL="0" lvl="0" indent="0" algn="l" rtl="0">
              <a:lnSpc>
                <a:spcPct val="115000"/>
              </a:lnSpc>
              <a:spcBef>
                <a:spcPts val="600"/>
              </a:spcBef>
              <a:spcAft>
                <a:spcPts val="600"/>
              </a:spcAft>
              <a:buNone/>
            </a:pPr>
            <a:endParaRPr sz="1300">
              <a:solidFill>
                <a:schemeClr val="dk1"/>
              </a:solidFill>
            </a:endParaRPr>
          </a:p>
        </p:txBody>
      </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516" name="Shape 516"/>
        <p:cNvGrpSpPr/>
        <p:nvPr/>
      </p:nvGrpSpPr>
      <p:grpSpPr>
        <a:xfrm>
          <a:off x="0" y="0"/>
          <a:ext cx="0" cy="0"/>
          <a:chOff x="0" y="0"/>
          <a:chExt cx="0" cy="0"/>
        </a:xfrm>
      </p:grpSpPr>
      <p:sp>
        <p:nvSpPr>
          <p:cNvPr id="517" name="Google Shape;517;p47"/>
          <p:cNvSpPr txBox="1"/>
          <p:nvPr>
            <p:ph type="subTitle" idx="1"/>
          </p:nvPr>
        </p:nvSpPr>
        <p:spPr>
          <a:xfrm>
            <a:off x="1339725" y="1274800"/>
            <a:ext cx="3974700" cy="2822700"/>
          </a:xfrm>
          <a:prstGeom prst="rect">
            <a:avLst/>
          </a:prstGeom>
        </p:spPr>
        <p:txBody>
          <a:bodyPr spcFirstLastPara="1" wrap="square" lIns="91425" tIns="91425" rIns="91425" bIns="91425" anchor="ctr" anchorCtr="0">
            <a:noAutofit/>
          </a:bodyPr>
          <a:lstStyle/>
          <a:p>
            <a:pPr marL="457200" lvl="0" indent="-368300" algn="ctr" rtl="0">
              <a:spcBef>
                <a:spcPts val="0"/>
              </a:spcBef>
              <a:spcAft>
                <a:spcPts val="0"/>
              </a:spcAft>
              <a:buClr>
                <a:schemeClr val="lt1"/>
              </a:buClr>
              <a:buSzPts val="2200"/>
              <a:buChar char="-"/>
            </a:pPr>
            <a:r>
              <a:rPr lang="en-GB" sz="1700">
                <a:solidFill>
                  <a:schemeClr val="lt1"/>
                </a:solidFill>
              </a:rPr>
              <a:t>A black hole is a vacuum spacetime with its mass concentrated in an infinitesimally small region at the center</a:t>
            </a:r>
            <a:endParaRPr sz="1700">
              <a:solidFill>
                <a:schemeClr val="lt1"/>
              </a:solidFill>
            </a:endParaRPr>
          </a:p>
          <a:p>
            <a:pPr marL="457200" lvl="0" indent="-336550" algn="l" rtl="0">
              <a:spcBef>
                <a:spcPts val="0"/>
              </a:spcBef>
              <a:spcAft>
                <a:spcPts val="0"/>
              </a:spcAft>
              <a:buClr>
                <a:schemeClr val="lt1"/>
              </a:buClr>
              <a:buSzPts val="1700"/>
              <a:buChar char="-"/>
            </a:pPr>
            <a:r>
              <a:rPr lang="en-GB" sz="1700">
                <a:solidFill>
                  <a:schemeClr val="lt1"/>
                </a:solidFill>
              </a:rPr>
              <a:t>Strong gravitational field that nothing, not even light, can escape beyond its event horizon</a:t>
            </a:r>
            <a:endParaRPr sz="1700">
              <a:solidFill>
                <a:schemeClr val="lt1"/>
              </a:solidFill>
            </a:endParaRPr>
          </a:p>
          <a:p>
            <a:pPr marL="457200" lvl="0" indent="-368300" algn="ctr" rtl="0">
              <a:spcBef>
                <a:spcPts val="0"/>
              </a:spcBef>
              <a:spcAft>
                <a:spcPts val="0"/>
              </a:spcAft>
              <a:buClr>
                <a:schemeClr val="lt1"/>
              </a:buClr>
              <a:buSzPts val="2200"/>
              <a:buChar char="-"/>
            </a:pPr>
            <a:r>
              <a:rPr lang="en-GB" sz="1700">
                <a:solidFill>
                  <a:schemeClr val="lt1"/>
                </a:solidFill>
              </a:rPr>
              <a:t>Scientists have been studying </a:t>
            </a:r>
            <a:r>
              <a:rPr lang="en-GB" sz="1700">
                <a:solidFill>
                  <a:schemeClr val="lt1"/>
                </a:solidFill>
              </a:rPr>
              <a:t>black holes</a:t>
            </a:r>
            <a:r>
              <a:rPr lang="en-GB" sz="1700">
                <a:solidFill>
                  <a:schemeClr val="lt1"/>
                </a:solidFill>
              </a:rPr>
              <a:t> through various indirect ways</a:t>
            </a:r>
            <a:endParaRPr sz="1700">
              <a:solidFill>
                <a:schemeClr val="dk1"/>
              </a:solidFill>
            </a:endParaRPr>
          </a:p>
        </p:txBody>
      </p:sp>
      <p:pic>
        <p:nvPicPr>
          <p:cNvPr id="518" name="Google Shape;518;p47"/>
          <p:cNvPicPr preferRelativeResize="0"/>
          <p:nvPr/>
        </p:nvPicPr>
        <p:blipFill rotWithShape="1">
          <a:blip r:embed="rId1"/>
          <a:srcRect l="18347"/>
          <a:stretch>
            <a:fillRect/>
          </a:stretch>
        </p:blipFill>
        <p:spPr>
          <a:xfrm>
            <a:off x="5453225" y="1243400"/>
            <a:ext cx="3141550" cy="2885499"/>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522" name="Shape 522"/>
        <p:cNvGrpSpPr/>
        <p:nvPr/>
      </p:nvGrpSpPr>
      <p:grpSpPr>
        <a:xfrm>
          <a:off x="0" y="0"/>
          <a:ext cx="0" cy="0"/>
          <a:chOff x="0" y="0"/>
          <a:chExt cx="0" cy="0"/>
        </a:xfrm>
      </p:grpSpPr>
      <p:sp>
        <p:nvSpPr>
          <p:cNvPr id="523" name="Google Shape;523;p48"/>
          <p:cNvSpPr/>
          <p:nvPr/>
        </p:nvSpPr>
        <p:spPr>
          <a:xfrm>
            <a:off x="2491581" y="-2196046"/>
            <a:ext cx="31254" cy="43948"/>
          </a:xfrm>
          <a:custGeom>
            <a:avLst/>
            <a:gdLst/>
            <a:ahLst/>
            <a:cxnLst/>
            <a:rect l="l" t="t" r="r" b="b"/>
            <a:pathLst>
              <a:path w="406" h="571" fill="none" extrusionOk="0">
                <a:moveTo>
                  <a:pt x="396" y="135"/>
                </a:moveTo>
                <a:cubicBezTo>
                  <a:pt x="387" y="106"/>
                  <a:pt x="377" y="87"/>
                  <a:pt x="358" y="68"/>
                </a:cubicBezTo>
                <a:cubicBezTo>
                  <a:pt x="338" y="48"/>
                  <a:pt x="319" y="29"/>
                  <a:pt x="290" y="19"/>
                </a:cubicBezTo>
                <a:cubicBezTo>
                  <a:pt x="271" y="10"/>
                  <a:pt x="242" y="0"/>
                  <a:pt x="203" y="0"/>
                </a:cubicBezTo>
                <a:cubicBezTo>
                  <a:pt x="164" y="0"/>
                  <a:pt x="135" y="10"/>
                  <a:pt x="116" y="19"/>
                </a:cubicBezTo>
                <a:cubicBezTo>
                  <a:pt x="87" y="29"/>
                  <a:pt x="68" y="48"/>
                  <a:pt x="48" y="68"/>
                </a:cubicBezTo>
                <a:cubicBezTo>
                  <a:pt x="39" y="87"/>
                  <a:pt x="19" y="106"/>
                  <a:pt x="19" y="135"/>
                </a:cubicBezTo>
                <a:cubicBezTo>
                  <a:pt x="10" y="155"/>
                  <a:pt x="0" y="184"/>
                  <a:pt x="0" y="222"/>
                </a:cubicBezTo>
                <a:cubicBezTo>
                  <a:pt x="0" y="242"/>
                  <a:pt x="0" y="261"/>
                  <a:pt x="0" y="290"/>
                </a:cubicBezTo>
                <a:cubicBezTo>
                  <a:pt x="0" y="309"/>
                  <a:pt x="0" y="329"/>
                  <a:pt x="0" y="348"/>
                </a:cubicBezTo>
                <a:cubicBezTo>
                  <a:pt x="0" y="386"/>
                  <a:pt x="10" y="415"/>
                  <a:pt x="19" y="435"/>
                </a:cubicBezTo>
                <a:cubicBezTo>
                  <a:pt x="19" y="464"/>
                  <a:pt x="39" y="493"/>
                  <a:pt x="48" y="512"/>
                </a:cubicBezTo>
                <a:cubicBezTo>
                  <a:pt x="68" y="531"/>
                  <a:pt x="87" y="541"/>
                  <a:pt x="116" y="551"/>
                </a:cubicBezTo>
                <a:cubicBezTo>
                  <a:pt x="135" y="560"/>
                  <a:pt x="164" y="570"/>
                  <a:pt x="203" y="570"/>
                </a:cubicBezTo>
                <a:cubicBezTo>
                  <a:pt x="242" y="570"/>
                  <a:pt x="271" y="560"/>
                  <a:pt x="290" y="551"/>
                </a:cubicBezTo>
                <a:cubicBezTo>
                  <a:pt x="319" y="541"/>
                  <a:pt x="338" y="531"/>
                  <a:pt x="358" y="512"/>
                </a:cubicBezTo>
                <a:cubicBezTo>
                  <a:pt x="377" y="493"/>
                  <a:pt x="387" y="464"/>
                  <a:pt x="396" y="435"/>
                </a:cubicBezTo>
                <a:cubicBezTo>
                  <a:pt x="396" y="415"/>
                  <a:pt x="406" y="386"/>
                  <a:pt x="406" y="348"/>
                </a:cubicBezTo>
                <a:cubicBezTo>
                  <a:pt x="406" y="329"/>
                  <a:pt x="406" y="309"/>
                  <a:pt x="406" y="290"/>
                </a:cubicBezTo>
                <a:cubicBezTo>
                  <a:pt x="406" y="261"/>
                  <a:pt x="406" y="242"/>
                  <a:pt x="406" y="222"/>
                </a:cubicBezTo>
                <a:cubicBezTo>
                  <a:pt x="406" y="184"/>
                  <a:pt x="396" y="155"/>
                  <a:pt x="396" y="135"/>
                </a:cubicBezTo>
                <a:close/>
                <a:moveTo>
                  <a:pt x="77" y="290"/>
                </a:moveTo>
                <a:cubicBezTo>
                  <a:pt x="77" y="261"/>
                  <a:pt x="77" y="242"/>
                  <a:pt x="77" y="222"/>
                </a:cubicBezTo>
                <a:cubicBezTo>
                  <a:pt x="77" y="164"/>
                  <a:pt x="87" y="135"/>
                  <a:pt x="106" y="106"/>
                </a:cubicBezTo>
                <a:cubicBezTo>
                  <a:pt x="135" y="87"/>
                  <a:pt x="164" y="68"/>
                  <a:pt x="203" y="68"/>
                </a:cubicBezTo>
                <a:cubicBezTo>
                  <a:pt x="242" y="68"/>
                  <a:pt x="280" y="87"/>
                  <a:pt x="300" y="106"/>
                </a:cubicBezTo>
                <a:cubicBezTo>
                  <a:pt x="319" y="135"/>
                  <a:pt x="329" y="164"/>
                  <a:pt x="329" y="222"/>
                </a:cubicBezTo>
                <a:cubicBezTo>
                  <a:pt x="329" y="242"/>
                  <a:pt x="329" y="261"/>
                  <a:pt x="329" y="290"/>
                </a:cubicBezTo>
                <a:cubicBezTo>
                  <a:pt x="329" y="309"/>
                  <a:pt x="329" y="329"/>
                  <a:pt x="329" y="348"/>
                </a:cubicBezTo>
                <a:cubicBezTo>
                  <a:pt x="329" y="406"/>
                  <a:pt x="319" y="435"/>
                  <a:pt x="300" y="464"/>
                </a:cubicBezTo>
                <a:cubicBezTo>
                  <a:pt x="280" y="483"/>
                  <a:pt x="242" y="502"/>
                  <a:pt x="203" y="502"/>
                </a:cubicBezTo>
                <a:cubicBezTo>
                  <a:pt x="164" y="502"/>
                  <a:pt x="135" y="483"/>
                  <a:pt x="106" y="464"/>
                </a:cubicBezTo>
                <a:cubicBezTo>
                  <a:pt x="87" y="435"/>
                  <a:pt x="77" y="406"/>
                  <a:pt x="77" y="348"/>
                </a:cubicBezTo>
                <a:cubicBezTo>
                  <a:pt x="77" y="329"/>
                  <a:pt x="77" y="309"/>
                  <a:pt x="77" y="290"/>
                </a:cubicBezTo>
                <a:close/>
              </a:path>
            </a:pathLst>
          </a:custGeom>
          <a:noFill/>
          <a:ln w="11350" cap="flat" cmpd="sng">
            <a:solidFill>
              <a:srgbClr val="FF00F5"/>
            </a:solidFill>
            <a:prstDash val="solid"/>
            <a:miter lim="966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4" name="Google Shape;524;p48"/>
          <p:cNvSpPr/>
          <p:nvPr/>
        </p:nvSpPr>
        <p:spPr>
          <a:xfrm>
            <a:off x="2527992" y="-2195353"/>
            <a:ext cx="20169" cy="42486"/>
          </a:xfrm>
          <a:custGeom>
            <a:avLst/>
            <a:gdLst/>
            <a:ahLst/>
            <a:cxnLst/>
            <a:rect l="l" t="t" r="r" b="b"/>
            <a:pathLst>
              <a:path w="262" h="552" fill="none" extrusionOk="0">
                <a:moveTo>
                  <a:pt x="261" y="20"/>
                </a:moveTo>
                <a:cubicBezTo>
                  <a:pt x="261" y="10"/>
                  <a:pt x="252" y="10"/>
                  <a:pt x="252" y="1"/>
                </a:cubicBezTo>
                <a:cubicBezTo>
                  <a:pt x="242" y="1"/>
                  <a:pt x="242" y="1"/>
                  <a:pt x="232" y="1"/>
                </a:cubicBezTo>
                <a:lnTo>
                  <a:pt x="203" y="1"/>
                </a:lnTo>
                <a:cubicBezTo>
                  <a:pt x="203" y="1"/>
                  <a:pt x="194" y="1"/>
                  <a:pt x="194" y="1"/>
                </a:cubicBezTo>
                <a:cubicBezTo>
                  <a:pt x="184" y="1"/>
                  <a:pt x="184" y="1"/>
                  <a:pt x="174" y="1"/>
                </a:cubicBezTo>
                <a:lnTo>
                  <a:pt x="10" y="136"/>
                </a:lnTo>
                <a:cubicBezTo>
                  <a:pt x="1" y="136"/>
                  <a:pt x="1" y="146"/>
                  <a:pt x="1" y="146"/>
                </a:cubicBezTo>
                <a:cubicBezTo>
                  <a:pt x="1" y="155"/>
                  <a:pt x="1" y="165"/>
                  <a:pt x="1" y="165"/>
                </a:cubicBezTo>
                <a:lnTo>
                  <a:pt x="20" y="194"/>
                </a:lnTo>
                <a:cubicBezTo>
                  <a:pt x="30" y="194"/>
                  <a:pt x="30" y="194"/>
                  <a:pt x="39" y="194"/>
                </a:cubicBezTo>
                <a:cubicBezTo>
                  <a:pt x="39" y="194"/>
                  <a:pt x="49" y="194"/>
                  <a:pt x="49" y="194"/>
                </a:cubicBezTo>
                <a:lnTo>
                  <a:pt x="184" y="97"/>
                </a:lnTo>
                <a:lnTo>
                  <a:pt x="184" y="532"/>
                </a:lnTo>
                <a:cubicBezTo>
                  <a:pt x="184" y="542"/>
                  <a:pt x="184" y="542"/>
                  <a:pt x="184" y="551"/>
                </a:cubicBezTo>
                <a:cubicBezTo>
                  <a:pt x="194" y="551"/>
                  <a:pt x="194" y="551"/>
                  <a:pt x="203" y="551"/>
                </a:cubicBezTo>
                <a:lnTo>
                  <a:pt x="232" y="551"/>
                </a:lnTo>
                <a:cubicBezTo>
                  <a:pt x="242" y="551"/>
                  <a:pt x="242" y="551"/>
                  <a:pt x="252" y="551"/>
                </a:cubicBezTo>
                <a:cubicBezTo>
                  <a:pt x="252" y="542"/>
                  <a:pt x="261" y="542"/>
                  <a:pt x="261" y="532"/>
                </a:cubicBezTo>
                <a:close/>
              </a:path>
            </a:pathLst>
          </a:custGeom>
          <a:noFill/>
          <a:ln w="11350" cap="flat" cmpd="sng">
            <a:solidFill>
              <a:srgbClr val="FF00F5"/>
            </a:solidFill>
            <a:prstDash val="solid"/>
            <a:miter lim="966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pic>
        <p:nvPicPr>
          <p:cNvPr id="525" name="Google Shape;525;p48"/>
          <p:cNvPicPr preferRelativeResize="0"/>
          <p:nvPr/>
        </p:nvPicPr>
        <p:blipFill rotWithShape="1">
          <a:blip r:embed="rId1"/>
          <a:srcRect l="15457" t="10242" r="15903" b="12626"/>
          <a:stretch>
            <a:fillRect/>
          </a:stretch>
        </p:blipFill>
        <p:spPr>
          <a:xfrm>
            <a:off x="1773275" y="593550"/>
            <a:ext cx="3327974" cy="2178600"/>
          </a:xfrm>
          <a:prstGeom prst="rect">
            <a:avLst/>
          </a:prstGeom>
          <a:noFill/>
          <a:ln>
            <a:noFill/>
          </a:ln>
        </p:spPr>
      </p:pic>
      <p:pic>
        <p:nvPicPr>
          <p:cNvPr id="526" name="Google Shape;526;p48"/>
          <p:cNvPicPr preferRelativeResize="0"/>
          <p:nvPr/>
        </p:nvPicPr>
        <p:blipFill rotWithShape="1">
          <a:blip r:embed="rId2"/>
          <a:srcRect l="53286"/>
          <a:stretch>
            <a:fillRect/>
          </a:stretch>
        </p:blipFill>
        <p:spPr>
          <a:xfrm>
            <a:off x="1717600" y="2429975"/>
            <a:ext cx="3949608" cy="2178600"/>
          </a:xfrm>
          <a:prstGeom prst="rect">
            <a:avLst/>
          </a:prstGeom>
          <a:noFill/>
          <a:ln>
            <a:noFill/>
          </a:ln>
        </p:spPr>
      </p:pic>
      <p:pic>
        <p:nvPicPr>
          <p:cNvPr id="527" name="Google Shape;527;p48"/>
          <p:cNvPicPr preferRelativeResize="0"/>
          <p:nvPr/>
        </p:nvPicPr>
        <p:blipFill>
          <a:blip r:embed="rId3"/>
          <a:stretch>
            <a:fillRect/>
          </a:stretch>
        </p:blipFill>
        <p:spPr>
          <a:xfrm>
            <a:off x="5454050" y="593548"/>
            <a:ext cx="3046311" cy="1704975"/>
          </a:xfrm>
          <a:prstGeom prst="rect">
            <a:avLst/>
          </a:prstGeom>
          <a:noFill/>
          <a:ln>
            <a:noFill/>
          </a:ln>
        </p:spPr>
      </p:pic>
      <p:pic>
        <p:nvPicPr>
          <p:cNvPr id="528" name="Google Shape;528;p48"/>
          <p:cNvPicPr preferRelativeResize="0"/>
          <p:nvPr/>
        </p:nvPicPr>
        <p:blipFill rotWithShape="1">
          <a:blip r:embed="rId4"/>
          <a:srcRect l="6611"/>
          <a:stretch>
            <a:fillRect/>
          </a:stretch>
        </p:blipFill>
        <p:spPr>
          <a:xfrm>
            <a:off x="5196438" y="2429975"/>
            <a:ext cx="3561523" cy="2178599"/>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532" name="Shape 532"/>
        <p:cNvGrpSpPr/>
        <p:nvPr/>
      </p:nvGrpSpPr>
      <p:grpSpPr>
        <a:xfrm>
          <a:off x="0" y="0"/>
          <a:ext cx="0" cy="0"/>
          <a:chOff x="0" y="0"/>
          <a:chExt cx="0" cy="0"/>
        </a:xfrm>
      </p:grpSpPr>
      <p:cxnSp>
        <p:nvCxnSpPr>
          <p:cNvPr id="533" name="Google Shape;533;p49"/>
          <p:cNvCxnSpPr/>
          <p:nvPr/>
        </p:nvCxnSpPr>
        <p:spPr>
          <a:xfrm>
            <a:off x="4823675" y="539650"/>
            <a:ext cx="0" cy="4068900"/>
          </a:xfrm>
          <a:prstGeom prst="straightConnector1">
            <a:avLst/>
          </a:prstGeom>
          <a:noFill/>
          <a:ln w="9525" cap="flat" cmpd="sng">
            <a:solidFill>
              <a:schemeClr val="dk1"/>
            </a:solidFill>
            <a:prstDash val="solid"/>
            <a:round/>
            <a:headEnd type="none" w="med" len="med"/>
            <a:tailEnd type="none" w="med" len="med"/>
          </a:ln>
        </p:spPr>
      </p:cxnSp>
      <p:sp>
        <p:nvSpPr>
          <p:cNvPr id="534" name="Google Shape;534;p49"/>
          <p:cNvSpPr txBox="1"/>
          <p:nvPr>
            <p:ph type="body" idx="1"/>
          </p:nvPr>
        </p:nvSpPr>
        <p:spPr>
          <a:xfrm>
            <a:off x="713225" y="893200"/>
            <a:ext cx="3974700" cy="3192600"/>
          </a:xfrm>
          <a:prstGeom prst="rect">
            <a:avLst/>
          </a:prstGeom>
        </p:spPr>
        <p:txBody>
          <a:bodyPr spcFirstLastPara="1" wrap="square" lIns="91425" tIns="91425" rIns="91425" bIns="91425" anchor="ctr" anchorCtr="0">
            <a:noAutofit/>
          </a:bodyPr>
          <a:lstStyle/>
          <a:p>
            <a:pPr marL="457200" lvl="0" indent="-336550" algn="l" rtl="0">
              <a:spcBef>
                <a:spcPts val="0"/>
              </a:spcBef>
              <a:spcAft>
                <a:spcPts val="0"/>
              </a:spcAft>
              <a:buClr>
                <a:schemeClr val="lt1"/>
              </a:buClr>
              <a:buSzPts val="1700"/>
              <a:buChar char="-"/>
            </a:pPr>
            <a:r>
              <a:rPr lang="en-GB" sz="1700">
                <a:solidFill>
                  <a:schemeClr val="lt1"/>
                </a:solidFill>
              </a:rPr>
              <a:t>Launched in 2009 and received significant funding from multiple agencies worldwide</a:t>
            </a:r>
            <a:endParaRPr sz="1700">
              <a:solidFill>
                <a:schemeClr val="lt1"/>
              </a:solidFill>
            </a:endParaRPr>
          </a:p>
          <a:p>
            <a:pPr marL="457200" lvl="0" indent="-336550" algn="l" rtl="0">
              <a:spcBef>
                <a:spcPts val="0"/>
              </a:spcBef>
              <a:spcAft>
                <a:spcPts val="0"/>
              </a:spcAft>
              <a:buClr>
                <a:schemeClr val="lt1"/>
              </a:buClr>
              <a:buSzPts val="1700"/>
              <a:buChar char="-"/>
            </a:pPr>
            <a:r>
              <a:rPr lang="en-GB" sz="1700">
                <a:solidFill>
                  <a:schemeClr val="lt1"/>
                </a:solidFill>
              </a:rPr>
              <a:t>Head of EHT then was Sheperd S. Doeleman</a:t>
            </a:r>
            <a:endParaRPr sz="1700">
              <a:solidFill>
                <a:schemeClr val="lt1"/>
              </a:solidFill>
            </a:endParaRPr>
          </a:p>
          <a:p>
            <a:pPr marL="457200" lvl="0" indent="-336550" algn="l" rtl="0">
              <a:spcBef>
                <a:spcPts val="0"/>
              </a:spcBef>
              <a:spcAft>
                <a:spcPts val="0"/>
              </a:spcAft>
              <a:buClr>
                <a:schemeClr val="lt1"/>
              </a:buClr>
              <a:buSzPts val="1700"/>
              <a:buChar char="-"/>
            </a:pPr>
            <a:r>
              <a:rPr lang="en-GB" sz="1700">
                <a:solidFill>
                  <a:schemeClr val="lt1"/>
                </a:solidFill>
              </a:rPr>
              <a:t>8 ground based radio telescopes in 2017, 11 in 2018-2020</a:t>
            </a:r>
            <a:endParaRPr sz="1700">
              <a:solidFill>
                <a:schemeClr val="lt1"/>
              </a:solidFill>
            </a:endParaRPr>
          </a:p>
          <a:p>
            <a:pPr marL="457200" lvl="0" indent="-336550" algn="l" rtl="0">
              <a:spcBef>
                <a:spcPts val="0"/>
              </a:spcBef>
              <a:spcAft>
                <a:spcPts val="0"/>
              </a:spcAft>
              <a:buClr>
                <a:schemeClr val="lt1"/>
              </a:buClr>
              <a:buSzPts val="1700"/>
              <a:buChar char="-"/>
            </a:pPr>
            <a:r>
              <a:rPr lang="en-GB" sz="1700">
                <a:solidFill>
                  <a:schemeClr val="lt1"/>
                </a:solidFill>
              </a:rPr>
              <a:t>Apart from black hole images, also provides information about accretion disks and relativistic jets</a:t>
            </a:r>
            <a:endParaRPr sz="1700">
              <a:solidFill>
                <a:schemeClr val="dk1"/>
              </a:solidFill>
            </a:endParaRPr>
          </a:p>
        </p:txBody>
      </p:sp>
      <p:pic>
        <p:nvPicPr>
          <p:cNvPr id="535" name="Google Shape;535;p49"/>
          <p:cNvPicPr preferRelativeResize="0"/>
          <p:nvPr/>
        </p:nvPicPr>
        <p:blipFill>
          <a:blip r:embed="rId1"/>
          <a:stretch>
            <a:fillRect/>
          </a:stretch>
        </p:blipFill>
        <p:spPr>
          <a:xfrm>
            <a:off x="4896000" y="773989"/>
            <a:ext cx="3590450" cy="359550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539" name="Shape 539"/>
        <p:cNvGrpSpPr/>
        <p:nvPr/>
      </p:nvGrpSpPr>
      <p:grpSpPr>
        <a:xfrm>
          <a:off x="0" y="0"/>
          <a:ext cx="0" cy="0"/>
          <a:chOff x="0" y="0"/>
          <a:chExt cx="0" cy="0"/>
        </a:xfrm>
      </p:grpSpPr>
      <p:sp>
        <p:nvSpPr>
          <p:cNvPr id="540" name="Google Shape;540;p50"/>
          <p:cNvSpPr txBox="1"/>
          <p:nvPr>
            <p:ph type="body" idx="1"/>
          </p:nvPr>
        </p:nvSpPr>
        <p:spPr>
          <a:xfrm>
            <a:off x="552550" y="539500"/>
            <a:ext cx="3551400" cy="4069200"/>
          </a:xfrm>
          <a:prstGeom prst="rect">
            <a:avLst/>
          </a:prstGeom>
        </p:spPr>
        <p:txBody>
          <a:bodyPr spcFirstLastPara="1" wrap="square" lIns="91425" tIns="91425" rIns="91425" bIns="91425" anchor="ctr" anchorCtr="0">
            <a:noAutofit/>
          </a:bodyPr>
          <a:lstStyle/>
          <a:p>
            <a:pPr marL="0" lvl="0" indent="0" algn="l" rtl="0">
              <a:lnSpc>
                <a:spcPct val="115000"/>
              </a:lnSpc>
              <a:spcBef>
                <a:spcPts val="1200"/>
              </a:spcBef>
              <a:spcAft>
                <a:spcPts val="0"/>
              </a:spcAft>
              <a:buNone/>
            </a:pPr>
            <a:r>
              <a:rPr lang="en-GB" sz="1200"/>
              <a:t>-</a:t>
            </a:r>
            <a:r>
              <a:rPr lang="en-GB" sz="1200"/>
              <a:t>VLBI method that uses multiple telescopes across the globe that act as one big telescope using interferometry</a:t>
            </a:r>
            <a:endParaRPr sz="1200"/>
          </a:p>
          <a:p>
            <a:pPr marL="0" lvl="0" indent="0" algn="l" rtl="0">
              <a:lnSpc>
                <a:spcPct val="115000"/>
              </a:lnSpc>
              <a:spcBef>
                <a:spcPts val="1200"/>
              </a:spcBef>
              <a:spcAft>
                <a:spcPts val="0"/>
              </a:spcAft>
              <a:buNone/>
            </a:pPr>
            <a:r>
              <a:rPr lang="en-GB" sz="1200"/>
              <a:t>-Each telescope collects radio waves from the event horizon and sends it as an electronic signal to the other telescopes. Astronomers turn the data into what the black hole would look like if our eyes could see in radio wavelengths.</a:t>
            </a:r>
            <a:endParaRPr sz="1200"/>
          </a:p>
          <a:p>
            <a:pPr marL="0" lvl="0" indent="0" algn="l" rtl="0">
              <a:lnSpc>
                <a:spcPct val="115000"/>
              </a:lnSpc>
              <a:spcBef>
                <a:spcPts val="1200"/>
              </a:spcBef>
              <a:spcAft>
                <a:spcPts val="0"/>
              </a:spcAft>
              <a:buNone/>
            </a:pPr>
            <a:r>
              <a:rPr lang="en-GB" sz="1200"/>
              <a:t>-Use precise atomic clocks to accurately record when telescopes receive signals</a:t>
            </a:r>
            <a:endParaRPr sz="1200"/>
          </a:p>
          <a:p>
            <a:pPr marL="0" lvl="0" indent="0" algn="l" rtl="0">
              <a:lnSpc>
                <a:spcPct val="115000"/>
              </a:lnSpc>
              <a:spcBef>
                <a:spcPts val="1200"/>
              </a:spcBef>
              <a:spcAft>
                <a:spcPts val="1200"/>
              </a:spcAft>
              <a:buNone/>
            </a:pPr>
            <a:r>
              <a:rPr lang="en-GB" sz="1200"/>
              <a:t>-Observes at millimeter wavelength, which make it difficult for the data to process, but give a better resolution of 20 micro-arcseconds</a:t>
            </a:r>
            <a:endParaRPr lang="en-GB" sz="1200"/>
          </a:p>
        </p:txBody>
      </p:sp>
      <p:sp>
        <p:nvSpPr>
          <p:cNvPr id="541" name="Google Shape;541;p50"/>
          <p:cNvSpPr txBox="1"/>
          <p:nvPr>
            <p:ph type="title"/>
          </p:nvPr>
        </p:nvSpPr>
        <p:spPr>
          <a:xfrm>
            <a:off x="4084563" y="2878600"/>
            <a:ext cx="4497600" cy="1730100"/>
          </a:xfrm>
          <a:prstGeom prst="rect">
            <a:avLst/>
          </a:prstGeom>
          <a:solidFill>
            <a:srgbClr val="071120"/>
          </a:solidFill>
          <a:effectLst>
            <a:outerShdw blurRad="385763" dist="38100" dir="4440000" algn="bl" rotWithShape="0">
              <a:schemeClr val="accent3">
                <a:alpha val="95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GB" sz="4500" b="1">
                <a:solidFill>
                  <a:schemeClr val="accent3"/>
                </a:solidFill>
                <a:latin typeface="Barlow" panose="00000500000000000000"/>
                <a:ea typeface="Barlow" panose="00000500000000000000"/>
                <a:cs typeface="Barlow" panose="00000500000000000000"/>
                <a:sym typeface="Barlow" panose="00000500000000000000"/>
              </a:rPr>
              <a:t>How Does the EHT Work?</a:t>
            </a:r>
            <a:endParaRPr sz="4500" b="1">
              <a:solidFill>
                <a:schemeClr val="accent3"/>
              </a:solidFill>
              <a:latin typeface="Barlow" panose="00000500000000000000"/>
              <a:ea typeface="Barlow" panose="00000500000000000000"/>
              <a:cs typeface="Barlow" panose="00000500000000000000"/>
              <a:sym typeface="Barlow" panose="00000500000000000000"/>
            </a:endParaRPr>
          </a:p>
        </p:txBody>
      </p:sp>
      <p:pic>
        <p:nvPicPr>
          <p:cNvPr id="542" name="Google Shape;542;p50"/>
          <p:cNvPicPr preferRelativeResize="0"/>
          <p:nvPr/>
        </p:nvPicPr>
        <p:blipFill>
          <a:blip r:embed="rId1"/>
          <a:stretch>
            <a:fillRect/>
          </a:stretch>
        </p:blipFill>
        <p:spPr>
          <a:xfrm>
            <a:off x="4065150" y="539500"/>
            <a:ext cx="4536428" cy="233910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546" name="Shape 546"/>
        <p:cNvGrpSpPr/>
        <p:nvPr/>
      </p:nvGrpSpPr>
      <p:grpSpPr>
        <a:xfrm>
          <a:off x="0" y="0"/>
          <a:ext cx="0" cy="0"/>
          <a:chOff x="0" y="0"/>
          <a:chExt cx="0" cy="0"/>
        </a:xfrm>
      </p:grpSpPr>
      <p:sp>
        <p:nvSpPr>
          <p:cNvPr id="547" name="Google Shape;547;p51"/>
          <p:cNvSpPr txBox="1"/>
          <p:nvPr/>
        </p:nvSpPr>
        <p:spPr>
          <a:xfrm>
            <a:off x="3391375" y="973625"/>
            <a:ext cx="5418900" cy="1569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3000">
                <a:solidFill>
                  <a:schemeClr val="dk1"/>
                </a:solidFill>
                <a:latin typeface="Barlow" panose="00000500000000000000"/>
                <a:ea typeface="Barlow" panose="00000500000000000000"/>
                <a:cs typeface="Barlow" panose="00000500000000000000"/>
                <a:sym typeface="Barlow" panose="00000500000000000000"/>
              </a:rPr>
              <a:t>Photos made from </a:t>
            </a:r>
            <a:r>
              <a:rPr lang="en-GB" sz="3000">
                <a:solidFill>
                  <a:schemeClr val="dk1"/>
                </a:solidFill>
                <a:latin typeface="Barlow" panose="00000500000000000000"/>
                <a:ea typeface="Barlow" panose="00000500000000000000"/>
                <a:cs typeface="Barlow" panose="00000500000000000000"/>
                <a:sym typeface="Barlow" panose="00000500000000000000"/>
              </a:rPr>
              <a:t>separate</a:t>
            </a:r>
            <a:r>
              <a:rPr lang="en-GB" sz="3000">
                <a:solidFill>
                  <a:schemeClr val="dk1"/>
                </a:solidFill>
                <a:latin typeface="Barlow" panose="00000500000000000000"/>
                <a:ea typeface="Barlow" panose="00000500000000000000"/>
                <a:cs typeface="Barlow" panose="00000500000000000000"/>
                <a:sym typeface="Barlow" panose="00000500000000000000"/>
              </a:rPr>
              <a:t> telescopes are put together to create a more detailed image.</a:t>
            </a:r>
            <a:endParaRPr sz="3000">
              <a:solidFill>
                <a:schemeClr val="dk1"/>
              </a:solidFill>
              <a:latin typeface="Barlow" panose="00000500000000000000"/>
              <a:ea typeface="Barlow" panose="00000500000000000000"/>
              <a:cs typeface="Barlow" panose="00000500000000000000"/>
              <a:sym typeface="Barlow" panose="00000500000000000000"/>
            </a:endParaRPr>
          </a:p>
        </p:txBody>
      </p:sp>
      <p:pic>
        <p:nvPicPr>
          <p:cNvPr id="548" name="Google Shape;548;p51"/>
          <p:cNvPicPr preferRelativeResize="0"/>
          <p:nvPr/>
        </p:nvPicPr>
        <p:blipFill rotWithShape="1">
          <a:blip r:embed="rId1"/>
          <a:srcRect b="20217"/>
          <a:stretch>
            <a:fillRect/>
          </a:stretch>
        </p:blipFill>
        <p:spPr>
          <a:xfrm>
            <a:off x="391375" y="379775"/>
            <a:ext cx="3000000" cy="2991925"/>
          </a:xfrm>
          <a:prstGeom prst="rect">
            <a:avLst/>
          </a:prstGeom>
          <a:noFill/>
          <a:ln>
            <a:noFill/>
          </a:ln>
        </p:spPr>
      </p:pic>
      <p:pic>
        <p:nvPicPr>
          <p:cNvPr id="549" name="Google Shape;549;p51"/>
          <p:cNvPicPr preferRelativeResize="0"/>
          <p:nvPr/>
        </p:nvPicPr>
        <p:blipFill rotWithShape="1">
          <a:blip r:embed="rId2"/>
          <a:srcRect t="-8283" r="-8283"/>
          <a:stretch>
            <a:fillRect/>
          </a:stretch>
        </p:blipFill>
        <p:spPr>
          <a:xfrm>
            <a:off x="1197350" y="3225183"/>
            <a:ext cx="7867100" cy="191831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553" name="Shape 553"/>
        <p:cNvGrpSpPr/>
        <p:nvPr/>
      </p:nvGrpSpPr>
      <p:grpSpPr>
        <a:xfrm>
          <a:off x="0" y="0"/>
          <a:ext cx="0" cy="0"/>
          <a:chOff x="0" y="0"/>
          <a:chExt cx="0" cy="0"/>
        </a:xfrm>
      </p:grpSpPr>
      <p:sp>
        <p:nvSpPr>
          <p:cNvPr id="554" name="Google Shape;554;p52"/>
          <p:cNvSpPr txBox="1"/>
          <p:nvPr>
            <p:ph type="title"/>
          </p:nvPr>
        </p:nvSpPr>
        <p:spPr>
          <a:xfrm>
            <a:off x="713225" y="689325"/>
            <a:ext cx="77175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sz="2500">
                <a:solidFill>
                  <a:schemeClr val="dk1"/>
                </a:solidFill>
                <a:latin typeface="Arial" panose="020B0604020202020204"/>
                <a:ea typeface="Arial" panose="020B0604020202020204"/>
                <a:cs typeface="Arial" panose="020B0604020202020204"/>
                <a:sym typeface="Arial" panose="020B0604020202020204"/>
              </a:rPr>
              <a:t>Effort of the scientists in EHT project</a:t>
            </a:r>
            <a:endParaRPr lang="en-GB" sz="2500">
              <a:solidFill>
                <a:schemeClr val="dk1"/>
              </a:solidFill>
              <a:latin typeface="Arial" panose="020B0604020202020204"/>
              <a:ea typeface="Arial" panose="020B0604020202020204"/>
              <a:cs typeface="Arial" panose="020B0604020202020204"/>
              <a:sym typeface="Arial" panose="020B0604020202020204"/>
            </a:endParaRPr>
          </a:p>
        </p:txBody>
      </p:sp>
      <p:sp>
        <p:nvSpPr>
          <p:cNvPr id="555" name="Google Shape;555;p52"/>
          <p:cNvSpPr txBox="1"/>
          <p:nvPr/>
        </p:nvSpPr>
        <p:spPr>
          <a:xfrm>
            <a:off x="476250" y="1899750"/>
            <a:ext cx="5411100" cy="2043000"/>
          </a:xfrm>
          <a:prstGeom prst="rect">
            <a:avLst/>
          </a:prstGeom>
          <a:noFill/>
          <a:ln>
            <a:noFill/>
          </a:ln>
        </p:spPr>
        <p:txBody>
          <a:bodyPr spcFirstLastPara="1" wrap="square" lIns="91425" tIns="91425" rIns="91425" bIns="91425" anchor="t" anchorCtr="0">
            <a:noAutofit/>
          </a:bodyPr>
          <a:lstStyle/>
          <a:p>
            <a:pPr marL="457200" lvl="0" indent="-317500" algn="l" rtl="0">
              <a:lnSpc>
                <a:spcPct val="115000"/>
              </a:lnSpc>
              <a:spcBef>
                <a:spcPts val="0"/>
              </a:spcBef>
              <a:spcAft>
                <a:spcPts val="0"/>
              </a:spcAft>
              <a:buClr>
                <a:schemeClr val="dk1"/>
              </a:buClr>
              <a:buSzPts val="1400"/>
              <a:buChar char="❖"/>
            </a:pPr>
            <a:r>
              <a:rPr lang="en-GB">
                <a:solidFill>
                  <a:schemeClr val="dk1"/>
                </a:solidFill>
              </a:rPr>
              <a:t>the EHT had their data of Sagittarius collected in 2017, but released the final photo in 2022</a:t>
            </a:r>
            <a:endParaRPr>
              <a:solidFill>
                <a:schemeClr val="dk1"/>
              </a:solidFill>
            </a:endParaRPr>
          </a:p>
          <a:p>
            <a:pPr marL="457200" lvl="0" indent="0" algn="l" rtl="0">
              <a:lnSpc>
                <a:spcPct val="115000"/>
              </a:lnSpc>
              <a:spcBef>
                <a:spcPts val="0"/>
              </a:spcBef>
              <a:spcAft>
                <a:spcPts val="0"/>
              </a:spcAft>
              <a:buNone/>
            </a:pPr>
            <a:endParaRPr>
              <a:solidFill>
                <a:schemeClr val="dk1"/>
              </a:solidFill>
            </a:endParaRPr>
          </a:p>
          <a:p>
            <a:pPr marL="457200" lvl="0" indent="-317500" algn="l" rtl="0">
              <a:lnSpc>
                <a:spcPct val="115000"/>
              </a:lnSpc>
              <a:spcBef>
                <a:spcPts val="0"/>
              </a:spcBef>
              <a:spcAft>
                <a:spcPts val="0"/>
              </a:spcAft>
              <a:buClr>
                <a:schemeClr val="dk1"/>
              </a:buClr>
              <a:buSzPts val="1400"/>
              <a:buChar char="❖"/>
            </a:pPr>
            <a:r>
              <a:rPr lang="en-GB">
                <a:solidFill>
                  <a:schemeClr val="dk1"/>
                </a:solidFill>
              </a:rPr>
              <a:t>Method: interferometry, multiple telescopes in tandem</a:t>
            </a:r>
            <a:endParaRPr>
              <a:solidFill>
                <a:schemeClr val="dk1"/>
              </a:solidFill>
            </a:endParaRPr>
          </a:p>
          <a:p>
            <a:pPr marL="457200" lvl="0" indent="0" algn="l" rtl="0">
              <a:lnSpc>
                <a:spcPct val="115000"/>
              </a:lnSpc>
              <a:spcBef>
                <a:spcPts val="0"/>
              </a:spcBef>
              <a:spcAft>
                <a:spcPts val="0"/>
              </a:spcAft>
              <a:buNone/>
            </a:pPr>
            <a:endParaRPr>
              <a:solidFill>
                <a:schemeClr val="dk1"/>
              </a:solidFill>
            </a:endParaRPr>
          </a:p>
          <a:p>
            <a:pPr marL="457200" lvl="0" indent="-317500" algn="l" rtl="0">
              <a:lnSpc>
                <a:spcPct val="115000"/>
              </a:lnSpc>
              <a:spcBef>
                <a:spcPts val="0"/>
              </a:spcBef>
              <a:spcAft>
                <a:spcPts val="0"/>
              </a:spcAft>
              <a:buClr>
                <a:schemeClr val="dk1"/>
              </a:buClr>
              <a:buSzPts val="1400"/>
              <a:buChar char="❖"/>
            </a:pPr>
            <a:r>
              <a:rPr lang="en-GB">
                <a:solidFill>
                  <a:schemeClr val="dk1"/>
                </a:solidFill>
              </a:rPr>
              <a:t>Team </a:t>
            </a:r>
            <a:r>
              <a:rPr lang="en-GB">
                <a:solidFill>
                  <a:schemeClr val="dk1"/>
                </a:solidFill>
              </a:rPr>
              <a:t>record</a:t>
            </a:r>
            <a:r>
              <a:rPr lang="en-GB">
                <a:solidFill>
                  <a:schemeClr val="dk1"/>
                </a:solidFill>
              </a:rPr>
              <a:t> the every single bit on themselves and physically transport to the MIT Haystack Observatory and the Max Planck Institute for Radio Astronomy for processing</a:t>
            </a:r>
            <a:endParaRPr>
              <a:solidFill>
                <a:schemeClr val="dk1"/>
              </a:solidFill>
            </a:endParaRPr>
          </a:p>
        </p:txBody>
      </p:sp>
      <p:pic>
        <p:nvPicPr>
          <p:cNvPr id="556" name="Google Shape;556;p52"/>
          <p:cNvPicPr preferRelativeResize="0"/>
          <p:nvPr/>
        </p:nvPicPr>
        <p:blipFill>
          <a:blip r:embed="rId1"/>
          <a:stretch>
            <a:fillRect/>
          </a:stretch>
        </p:blipFill>
        <p:spPr>
          <a:xfrm>
            <a:off x="5746475" y="1899089"/>
            <a:ext cx="2785126" cy="1345325"/>
          </a:xfrm>
          <a:prstGeom prst="rect">
            <a:avLst/>
          </a:prstGeom>
          <a:noFill/>
          <a:ln>
            <a:noFill/>
          </a:ln>
        </p:spPr>
      </p:pic>
    </p:spTree>
  </p:cSld>
  <p:clrMapOvr>
    <a:masterClrMapping/>
  </p:clrMapOvr>
</p:sld>
</file>

<file path=ppt/theme/theme1.xml><?xml version="1.0" encoding="utf-8"?>
<a:theme xmlns:a="http://schemas.openxmlformats.org/drawingml/2006/main" name="Science Subject for High School - 11th Grade: Waves and Sound by Slidesgo">
  <a:themeElements>
    <a:clrScheme name="Simple Light">
      <a:dk1>
        <a:srgbClr val="FFFFFF"/>
      </a:dk1>
      <a:lt1>
        <a:srgbClr val="FFFFFF"/>
      </a:lt1>
      <a:dk2>
        <a:srgbClr val="212121"/>
      </a:dk2>
      <a:lt2>
        <a:srgbClr val="FFFFFF"/>
      </a:lt2>
      <a:accent1>
        <a:srgbClr val="FFFFFF"/>
      </a:accent1>
      <a:accent2>
        <a:srgbClr val="FFFFFF"/>
      </a:accent2>
      <a:accent3>
        <a:srgbClr val="A4C2F4"/>
      </a:accent3>
      <a:accent4>
        <a:srgbClr val="FFFFFF"/>
      </a:accent4>
      <a:accent5>
        <a:srgbClr val="FFFFFF"/>
      </a:accent5>
      <a:accent6>
        <a:srgbClr val="FFFFFF"/>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8463</Words>
  <Application>WPS Presentation</Application>
  <PresentationFormat/>
  <Paragraphs>253</Paragraphs>
  <Slides>32</Slides>
  <Notes>0</Notes>
  <HiddenSlides>0</HiddenSlides>
  <MMClips>0</MMClips>
  <ScaleCrop>false</ScaleCrop>
  <HeadingPairs>
    <vt:vector size="6" baseType="variant">
      <vt:variant>
        <vt:lpstr>已用的字体</vt:lpstr>
      </vt:variant>
      <vt:variant>
        <vt:i4>17</vt:i4>
      </vt:variant>
      <vt:variant>
        <vt:lpstr>主题</vt:lpstr>
      </vt:variant>
      <vt:variant>
        <vt:i4>2</vt:i4>
      </vt:variant>
      <vt:variant>
        <vt:lpstr>幻灯片标题</vt:lpstr>
      </vt:variant>
      <vt:variant>
        <vt:i4>32</vt:i4>
      </vt:variant>
    </vt:vector>
  </HeadingPairs>
  <TitlesOfParts>
    <vt:vector size="51" baseType="lpstr">
      <vt:lpstr>Arial</vt:lpstr>
      <vt:lpstr>SimSun</vt:lpstr>
      <vt:lpstr>Wingdings</vt:lpstr>
      <vt:lpstr>Arial</vt:lpstr>
      <vt:lpstr>Darker Grotesque Medium</vt:lpstr>
      <vt:lpstr>Barlow</vt:lpstr>
      <vt:lpstr>Darker Grotesque</vt:lpstr>
      <vt:lpstr>Anaheim</vt:lpstr>
      <vt:lpstr>Poppins</vt:lpstr>
      <vt:lpstr>Thonburi</vt:lpstr>
      <vt:lpstr>Montserrat</vt:lpstr>
      <vt:lpstr>Calibri</vt:lpstr>
      <vt:lpstr>Helvetica Neue</vt:lpstr>
      <vt:lpstr>Heebo</vt:lpstr>
      <vt:lpstr>Microsoft YaHei</vt:lpstr>
      <vt:lpstr>汉仪旗黑</vt:lpstr>
      <vt:lpstr>Arial Unicode MS</vt:lpstr>
      <vt:lpstr>Science Subject for High School - 11th Grade: Waves and Sound by Slidesgo</vt:lpstr>
      <vt:lpstr>Office Theme</vt:lpstr>
      <vt:lpstr>Rebecca, Lilly, Mary, Dora, Jenny, Maggie, Andy, Charlie</vt:lpstr>
      <vt:lpstr>04</vt:lpstr>
      <vt:lpstr>1.</vt:lpstr>
      <vt:lpstr>PowerPoint 演示文稿</vt:lpstr>
      <vt:lpstr>PowerPoint 演示文稿</vt:lpstr>
      <vt:lpstr>PowerPoint 演示文稿</vt:lpstr>
      <vt:lpstr>How Does the EHT Work?</vt:lpstr>
      <vt:lpstr>PowerPoint 演示文稿</vt:lpstr>
      <vt:lpstr>Effort of the scientists in EHT project</vt:lpstr>
      <vt:lpstr>PowerPoint 演示文稿</vt:lpstr>
      <vt:lpstr>PowerPoint 演示文稿</vt:lpstr>
      <vt:lpstr>PowerPoint 演示文稿</vt:lpstr>
      <vt:lpstr>PowerPoint 演示文稿</vt:lpstr>
      <vt:lpstr>What EHT has observed</vt:lpstr>
      <vt:lpstr>First Image of a Black Hole: Messier 87</vt:lpstr>
      <vt:lpstr>March 2022</vt:lpstr>
      <vt:lpstr>Space Telescope</vt:lpstr>
      <vt:lpstr>Space Telescope</vt:lpstr>
      <vt:lpstr>Space Telescope</vt:lpstr>
      <vt:lpstr>03</vt:lpstr>
      <vt:lpstr>Shadow of a Black Hole: created by the gravitational bending of light near the Black Hole, and it’s larger than the Event Horizon because it also includes the area where light is absorbed into the Black Hole or bent away from the observer.</vt:lpstr>
      <vt:lpstr>PowerPoint 演示文稿</vt:lpstr>
      <vt:lpstr>Brightness Asymmetry</vt:lpstr>
      <vt:lpstr>How does the image taken by EHT proved the accuracy of General Relativity</vt:lpstr>
      <vt:lpstr>04</vt:lpstr>
      <vt:lpstr>What the EHT could do in the future</vt:lpstr>
      <vt:lpstr>PowerPoint 演示文稿</vt:lpstr>
      <vt:lpstr>05</vt:lpstr>
      <vt:lpstr>Summary</vt:lpstr>
      <vt:lpstr>Questions?</vt:lpstr>
      <vt:lpstr>Thank you for listening!</vt:lpstr>
      <vt:lpstr>Bibliography</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Event Horizon Telescope </dc:title>
  <dc:creator/>
  <cp:lastModifiedBy>jennyqie</cp:lastModifiedBy>
  <cp:revision>1</cp:revision>
  <dcterms:created xsi:type="dcterms:W3CDTF">2024-06-23T20:18:48Z</dcterms:created>
  <dcterms:modified xsi:type="dcterms:W3CDTF">2024-06-23T20:18:48Z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1033-5.6.0.8082</vt:lpwstr>
  </property>
</Properties>
</file>